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772400" cy="10058400"/>
  <p:notesSz cx="7772400" cy="10058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 varScale="1">
        <p:scale>
          <a:sx n="79" d="100"/>
          <a:sy n="79" d="100"/>
        </p:scale>
        <p:origin x="3384" y="22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2930" y="3118104"/>
            <a:ext cx="6606540" cy="21122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5860" y="5632704"/>
            <a:ext cx="5440680" cy="251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8620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002786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7132328" y="220031"/>
            <a:ext cx="456565" cy="456565"/>
          </a:xfrm>
          <a:custGeom>
            <a:avLst/>
            <a:gdLst/>
            <a:ahLst/>
            <a:cxnLst/>
            <a:rect l="l" t="t" r="r" b="b"/>
            <a:pathLst>
              <a:path w="456565" h="456565">
                <a:moveTo>
                  <a:pt x="456044" y="144602"/>
                </a:moveTo>
                <a:lnTo>
                  <a:pt x="430390" y="144602"/>
                </a:lnTo>
                <a:lnTo>
                  <a:pt x="430390" y="222300"/>
                </a:lnTo>
                <a:lnTo>
                  <a:pt x="0" y="222300"/>
                </a:lnTo>
                <a:lnTo>
                  <a:pt x="0" y="456056"/>
                </a:lnTo>
                <a:lnTo>
                  <a:pt x="456044" y="456056"/>
                </a:lnTo>
                <a:lnTo>
                  <a:pt x="456044" y="323811"/>
                </a:lnTo>
                <a:lnTo>
                  <a:pt x="84315" y="323811"/>
                </a:lnTo>
                <a:lnTo>
                  <a:pt x="84315" y="246113"/>
                </a:lnTo>
                <a:lnTo>
                  <a:pt x="456044" y="246113"/>
                </a:lnTo>
                <a:lnTo>
                  <a:pt x="456044" y="144602"/>
                </a:lnTo>
                <a:close/>
              </a:path>
              <a:path w="456565" h="456565">
                <a:moveTo>
                  <a:pt x="170840" y="312292"/>
                </a:moveTo>
                <a:lnTo>
                  <a:pt x="162928" y="323811"/>
                </a:lnTo>
                <a:lnTo>
                  <a:pt x="178968" y="323811"/>
                </a:lnTo>
                <a:lnTo>
                  <a:pt x="170840" y="312292"/>
                </a:lnTo>
                <a:close/>
              </a:path>
              <a:path w="456565" h="456565">
                <a:moveTo>
                  <a:pt x="246443" y="304203"/>
                </a:moveTo>
                <a:lnTo>
                  <a:pt x="242290" y="305536"/>
                </a:lnTo>
                <a:lnTo>
                  <a:pt x="237553" y="306311"/>
                </a:lnTo>
                <a:lnTo>
                  <a:pt x="226949" y="306311"/>
                </a:lnTo>
                <a:lnTo>
                  <a:pt x="226949" y="323811"/>
                </a:lnTo>
                <a:lnTo>
                  <a:pt x="246443" y="323811"/>
                </a:lnTo>
                <a:lnTo>
                  <a:pt x="246443" y="304203"/>
                </a:lnTo>
                <a:close/>
              </a:path>
              <a:path w="456565" h="456565">
                <a:moveTo>
                  <a:pt x="279082" y="309918"/>
                </a:moveTo>
                <a:lnTo>
                  <a:pt x="279082" y="323811"/>
                </a:lnTo>
                <a:lnTo>
                  <a:pt x="290055" y="323811"/>
                </a:lnTo>
                <a:lnTo>
                  <a:pt x="279082" y="309918"/>
                </a:lnTo>
                <a:close/>
              </a:path>
              <a:path w="456565" h="456565">
                <a:moveTo>
                  <a:pt x="456044" y="319100"/>
                </a:moveTo>
                <a:lnTo>
                  <a:pt x="451281" y="322046"/>
                </a:lnTo>
                <a:lnTo>
                  <a:pt x="445376" y="323811"/>
                </a:lnTo>
                <a:lnTo>
                  <a:pt x="456044" y="323811"/>
                </a:lnTo>
                <a:lnTo>
                  <a:pt x="456044" y="319100"/>
                </a:lnTo>
                <a:close/>
              </a:path>
              <a:path w="456565" h="456565">
                <a:moveTo>
                  <a:pt x="456044" y="246113"/>
                </a:moveTo>
                <a:lnTo>
                  <a:pt x="84315" y="246113"/>
                </a:lnTo>
                <a:lnTo>
                  <a:pt x="163233" y="246125"/>
                </a:lnTo>
                <a:lnTo>
                  <a:pt x="171208" y="257492"/>
                </a:lnTo>
                <a:lnTo>
                  <a:pt x="179285" y="246125"/>
                </a:lnTo>
                <a:lnTo>
                  <a:pt x="456044" y="246125"/>
                </a:lnTo>
                <a:close/>
              </a:path>
              <a:path w="456565" h="456565">
                <a:moveTo>
                  <a:pt x="36715" y="210781"/>
                </a:moveTo>
                <a:lnTo>
                  <a:pt x="26022" y="210781"/>
                </a:lnTo>
                <a:lnTo>
                  <a:pt x="21666" y="222300"/>
                </a:lnTo>
                <a:lnTo>
                  <a:pt x="41160" y="222300"/>
                </a:lnTo>
                <a:lnTo>
                  <a:pt x="36715" y="210781"/>
                </a:lnTo>
                <a:close/>
              </a:path>
              <a:path w="456565" h="456565">
                <a:moveTo>
                  <a:pt x="215430" y="208406"/>
                </a:moveTo>
                <a:lnTo>
                  <a:pt x="215430" y="222300"/>
                </a:lnTo>
                <a:lnTo>
                  <a:pt x="226415" y="222300"/>
                </a:lnTo>
                <a:lnTo>
                  <a:pt x="215430" y="208406"/>
                </a:lnTo>
                <a:close/>
              </a:path>
              <a:path w="456565" h="456565">
                <a:moveTo>
                  <a:pt x="272237" y="215188"/>
                </a:moveTo>
                <a:lnTo>
                  <a:pt x="272237" y="222300"/>
                </a:lnTo>
                <a:lnTo>
                  <a:pt x="287807" y="222300"/>
                </a:lnTo>
                <a:lnTo>
                  <a:pt x="279120" y="220649"/>
                </a:lnTo>
                <a:lnTo>
                  <a:pt x="272237" y="215188"/>
                </a:lnTo>
                <a:close/>
              </a:path>
              <a:path w="456565" h="456565">
                <a:moveTo>
                  <a:pt x="337578" y="210781"/>
                </a:moveTo>
                <a:lnTo>
                  <a:pt x="326910" y="210781"/>
                </a:lnTo>
                <a:lnTo>
                  <a:pt x="322529" y="222300"/>
                </a:lnTo>
                <a:lnTo>
                  <a:pt x="342023" y="222300"/>
                </a:lnTo>
                <a:lnTo>
                  <a:pt x="337578" y="210781"/>
                </a:lnTo>
                <a:close/>
              </a:path>
              <a:path w="456565" h="456565">
                <a:moveTo>
                  <a:pt x="388480" y="207162"/>
                </a:moveTo>
                <a:lnTo>
                  <a:pt x="388480" y="222300"/>
                </a:lnTo>
                <a:lnTo>
                  <a:pt x="398145" y="222300"/>
                </a:lnTo>
                <a:lnTo>
                  <a:pt x="388480" y="207162"/>
                </a:lnTo>
                <a:close/>
              </a:path>
              <a:path w="456565" h="456565">
                <a:moveTo>
                  <a:pt x="456044" y="0"/>
                </a:moveTo>
                <a:lnTo>
                  <a:pt x="0" y="0"/>
                </a:lnTo>
                <a:lnTo>
                  <a:pt x="0" y="180073"/>
                </a:lnTo>
                <a:lnTo>
                  <a:pt x="15201" y="144602"/>
                </a:lnTo>
                <a:lnTo>
                  <a:pt x="456044" y="144602"/>
                </a:lnTo>
                <a:lnTo>
                  <a:pt x="456044" y="0"/>
                </a:lnTo>
                <a:close/>
              </a:path>
              <a:path w="456565" h="456565">
                <a:moveTo>
                  <a:pt x="55295" y="144602"/>
                </a:moveTo>
                <a:lnTo>
                  <a:pt x="46228" y="144602"/>
                </a:lnTo>
                <a:lnTo>
                  <a:pt x="55295" y="164630"/>
                </a:lnTo>
                <a:lnTo>
                  <a:pt x="55295" y="144602"/>
                </a:lnTo>
                <a:close/>
              </a:path>
              <a:path w="456565" h="456565">
                <a:moveTo>
                  <a:pt x="356158" y="144602"/>
                </a:moveTo>
                <a:lnTo>
                  <a:pt x="347091" y="144602"/>
                </a:lnTo>
                <a:lnTo>
                  <a:pt x="356158" y="164630"/>
                </a:lnTo>
                <a:lnTo>
                  <a:pt x="356158" y="144602"/>
                </a:lnTo>
                <a:close/>
              </a:path>
              <a:path w="456565" h="456565">
                <a:moveTo>
                  <a:pt x="104724" y="144602"/>
                </a:moveTo>
                <a:lnTo>
                  <a:pt x="93205" y="144602"/>
                </a:lnTo>
                <a:lnTo>
                  <a:pt x="98971" y="161797"/>
                </a:lnTo>
                <a:lnTo>
                  <a:pt x="104724" y="144602"/>
                </a:lnTo>
                <a:close/>
              </a:path>
              <a:path w="456565" h="456565">
                <a:moveTo>
                  <a:pt x="396163" y="144602"/>
                </a:moveTo>
                <a:lnTo>
                  <a:pt x="386181" y="144602"/>
                </a:lnTo>
                <a:lnTo>
                  <a:pt x="396163" y="160337"/>
                </a:lnTo>
                <a:lnTo>
                  <a:pt x="396163" y="144602"/>
                </a:lnTo>
                <a:close/>
              </a:path>
              <a:path w="456565" h="456565">
                <a:moveTo>
                  <a:pt x="287045" y="144602"/>
                </a:moveTo>
                <a:lnTo>
                  <a:pt x="272237" y="144602"/>
                </a:lnTo>
                <a:lnTo>
                  <a:pt x="272237" y="152311"/>
                </a:lnTo>
                <a:lnTo>
                  <a:pt x="278676" y="147065"/>
                </a:lnTo>
                <a:lnTo>
                  <a:pt x="287045" y="144602"/>
                </a:lnTo>
                <a:close/>
              </a:path>
            </a:pathLst>
          </a:custGeom>
          <a:solidFill>
            <a:srgbClr val="2D6FB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7229146" y="478119"/>
            <a:ext cx="360680" cy="53975"/>
          </a:xfrm>
          <a:custGeom>
            <a:avLst/>
            <a:gdLst/>
            <a:ahLst/>
            <a:cxnLst/>
            <a:rect l="l" t="t" r="r" b="b"/>
            <a:pathLst>
              <a:path w="360679" h="53975">
                <a:moveTo>
                  <a:pt x="359384" y="0"/>
                </a:moveTo>
                <a:lnTo>
                  <a:pt x="320001" y="0"/>
                </a:lnTo>
                <a:lnTo>
                  <a:pt x="313080" y="7073"/>
                </a:lnTo>
                <a:lnTo>
                  <a:pt x="313080" y="26809"/>
                </a:lnTo>
                <a:lnTo>
                  <a:pt x="319608" y="32562"/>
                </a:lnTo>
                <a:lnTo>
                  <a:pt x="345249" y="32562"/>
                </a:lnTo>
                <a:lnTo>
                  <a:pt x="347472" y="34480"/>
                </a:lnTo>
                <a:lnTo>
                  <a:pt x="347472" y="40386"/>
                </a:lnTo>
                <a:lnTo>
                  <a:pt x="345249" y="42316"/>
                </a:lnTo>
                <a:lnTo>
                  <a:pt x="314617" y="42316"/>
                </a:lnTo>
                <a:lnTo>
                  <a:pt x="314617" y="53746"/>
                </a:lnTo>
                <a:lnTo>
                  <a:pt x="350837" y="53746"/>
                </a:lnTo>
                <a:lnTo>
                  <a:pt x="356895" y="49479"/>
                </a:lnTo>
                <a:lnTo>
                  <a:pt x="359918" y="40995"/>
                </a:lnTo>
                <a:lnTo>
                  <a:pt x="360375" y="38912"/>
                </a:lnTo>
                <a:lnTo>
                  <a:pt x="360375" y="34163"/>
                </a:lnTo>
                <a:lnTo>
                  <a:pt x="359981" y="31965"/>
                </a:lnTo>
                <a:lnTo>
                  <a:pt x="356984" y="24345"/>
                </a:lnTo>
                <a:lnTo>
                  <a:pt x="351523" y="21209"/>
                </a:lnTo>
                <a:lnTo>
                  <a:pt x="328129" y="21209"/>
                </a:lnTo>
                <a:lnTo>
                  <a:pt x="326047" y="19202"/>
                </a:lnTo>
                <a:lnTo>
                  <a:pt x="326047" y="13360"/>
                </a:lnTo>
                <a:lnTo>
                  <a:pt x="328129" y="11442"/>
                </a:lnTo>
                <a:lnTo>
                  <a:pt x="354317" y="11442"/>
                </a:lnTo>
                <a:lnTo>
                  <a:pt x="359384" y="0"/>
                </a:lnTo>
                <a:close/>
              </a:path>
              <a:path w="360679" h="53975">
                <a:moveTo>
                  <a:pt x="309867" y="0"/>
                </a:moveTo>
                <a:lnTo>
                  <a:pt x="270459" y="0"/>
                </a:lnTo>
                <a:lnTo>
                  <a:pt x="263563" y="7073"/>
                </a:lnTo>
                <a:lnTo>
                  <a:pt x="263563" y="26809"/>
                </a:lnTo>
                <a:lnTo>
                  <a:pt x="270090" y="32562"/>
                </a:lnTo>
                <a:lnTo>
                  <a:pt x="295732" y="32562"/>
                </a:lnTo>
                <a:lnTo>
                  <a:pt x="297954" y="34480"/>
                </a:lnTo>
                <a:lnTo>
                  <a:pt x="297954" y="40386"/>
                </a:lnTo>
                <a:lnTo>
                  <a:pt x="295732" y="42316"/>
                </a:lnTo>
                <a:lnTo>
                  <a:pt x="265099" y="42316"/>
                </a:lnTo>
                <a:lnTo>
                  <a:pt x="265099" y="53746"/>
                </a:lnTo>
                <a:lnTo>
                  <a:pt x="303949" y="53746"/>
                </a:lnTo>
                <a:lnTo>
                  <a:pt x="310845" y="46697"/>
                </a:lnTo>
                <a:lnTo>
                  <a:pt x="310845" y="26809"/>
                </a:lnTo>
                <a:lnTo>
                  <a:pt x="304634" y="21209"/>
                </a:lnTo>
                <a:lnTo>
                  <a:pt x="278612" y="21209"/>
                </a:lnTo>
                <a:lnTo>
                  <a:pt x="276529" y="19202"/>
                </a:lnTo>
                <a:lnTo>
                  <a:pt x="276529" y="13360"/>
                </a:lnTo>
                <a:lnTo>
                  <a:pt x="278612" y="11442"/>
                </a:lnTo>
                <a:lnTo>
                  <a:pt x="304800" y="11442"/>
                </a:lnTo>
                <a:lnTo>
                  <a:pt x="309867" y="0"/>
                </a:lnTo>
                <a:close/>
              </a:path>
              <a:path w="360679" h="53975">
                <a:moveTo>
                  <a:pt x="258191" y="0"/>
                </a:moveTo>
                <a:lnTo>
                  <a:pt x="215125" y="0"/>
                </a:lnTo>
                <a:lnTo>
                  <a:pt x="215125" y="53746"/>
                </a:lnTo>
                <a:lnTo>
                  <a:pt x="258191" y="53746"/>
                </a:lnTo>
                <a:lnTo>
                  <a:pt x="258191" y="42316"/>
                </a:lnTo>
                <a:lnTo>
                  <a:pt x="228092" y="42316"/>
                </a:lnTo>
                <a:lnTo>
                  <a:pt x="228092" y="32334"/>
                </a:lnTo>
                <a:lnTo>
                  <a:pt x="257505" y="32334"/>
                </a:lnTo>
                <a:lnTo>
                  <a:pt x="257505" y="21120"/>
                </a:lnTo>
                <a:lnTo>
                  <a:pt x="228092" y="21120"/>
                </a:lnTo>
                <a:lnTo>
                  <a:pt x="228092" y="11442"/>
                </a:lnTo>
                <a:lnTo>
                  <a:pt x="258191" y="11442"/>
                </a:lnTo>
                <a:lnTo>
                  <a:pt x="258191" y="0"/>
                </a:lnTo>
                <a:close/>
              </a:path>
              <a:path w="360679" h="53975">
                <a:moveTo>
                  <a:pt x="201536" y="0"/>
                </a:moveTo>
                <a:lnTo>
                  <a:pt x="160845" y="0"/>
                </a:lnTo>
                <a:lnTo>
                  <a:pt x="160845" y="53746"/>
                </a:lnTo>
                <a:lnTo>
                  <a:pt x="173824" y="53746"/>
                </a:lnTo>
                <a:lnTo>
                  <a:pt x="173824" y="34480"/>
                </a:lnTo>
                <a:lnTo>
                  <a:pt x="194570" y="34480"/>
                </a:lnTo>
                <a:lnTo>
                  <a:pt x="194157" y="34023"/>
                </a:lnTo>
                <a:lnTo>
                  <a:pt x="203225" y="32258"/>
                </a:lnTo>
                <a:lnTo>
                  <a:pt x="208673" y="25654"/>
                </a:lnTo>
                <a:lnTo>
                  <a:pt x="208673" y="23342"/>
                </a:lnTo>
                <a:lnTo>
                  <a:pt x="173824" y="23342"/>
                </a:lnTo>
                <a:lnTo>
                  <a:pt x="173824" y="11442"/>
                </a:lnTo>
                <a:lnTo>
                  <a:pt x="208673" y="11442"/>
                </a:lnTo>
                <a:lnTo>
                  <a:pt x="208673" y="6997"/>
                </a:lnTo>
                <a:lnTo>
                  <a:pt x="201536" y="0"/>
                </a:lnTo>
                <a:close/>
              </a:path>
              <a:path w="360679" h="53975">
                <a:moveTo>
                  <a:pt x="194570" y="34480"/>
                </a:moveTo>
                <a:lnTo>
                  <a:pt x="179870" y="34480"/>
                </a:lnTo>
                <a:lnTo>
                  <a:pt x="195846" y="53746"/>
                </a:lnTo>
                <a:lnTo>
                  <a:pt x="211963" y="53746"/>
                </a:lnTo>
                <a:lnTo>
                  <a:pt x="194570" y="34480"/>
                </a:lnTo>
                <a:close/>
              </a:path>
              <a:path w="360679" h="53975">
                <a:moveTo>
                  <a:pt x="208673" y="11442"/>
                </a:moveTo>
                <a:lnTo>
                  <a:pt x="193319" y="11442"/>
                </a:lnTo>
                <a:lnTo>
                  <a:pt x="195618" y="14211"/>
                </a:lnTo>
                <a:lnTo>
                  <a:pt x="195618" y="20739"/>
                </a:lnTo>
                <a:lnTo>
                  <a:pt x="193319" y="23342"/>
                </a:lnTo>
                <a:lnTo>
                  <a:pt x="208673" y="23342"/>
                </a:lnTo>
                <a:lnTo>
                  <a:pt x="208673" y="11442"/>
                </a:lnTo>
                <a:close/>
              </a:path>
              <a:path w="360679" h="53975">
                <a:moveTo>
                  <a:pt x="135420" y="0"/>
                </a:moveTo>
                <a:lnTo>
                  <a:pt x="105791" y="0"/>
                </a:lnTo>
                <a:lnTo>
                  <a:pt x="105791" y="53746"/>
                </a:lnTo>
                <a:lnTo>
                  <a:pt x="118770" y="53746"/>
                </a:lnTo>
                <a:lnTo>
                  <a:pt x="118770" y="36017"/>
                </a:lnTo>
                <a:lnTo>
                  <a:pt x="134975" y="36017"/>
                </a:lnTo>
                <a:lnTo>
                  <a:pt x="142898" y="34654"/>
                </a:lnTo>
                <a:lnTo>
                  <a:pt x="148888" y="30881"/>
                </a:lnTo>
                <a:lnTo>
                  <a:pt x="152677" y="25167"/>
                </a:lnTo>
                <a:lnTo>
                  <a:pt x="152784" y="24587"/>
                </a:lnTo>
                <a:lnTo>
                  <a:pt x="118770" y="24587"/>
                </a:lnTo>
                <a:lnTo>
                  <a:pt x="118770" y="11442"/>
                </a:lnTo>
                <a:lnTo>
                  <a:pt x="152844" y="11442"/>
                </a:lnTo>
                <a:lnTo>
                  <a:pt x="152706" y="10662"/>
                </a:lnTo>
                <a:lnTo>
                  <a:pt x="149001" y="4981"/>
                </a:lnTo>
                <a:lnTo>
                  <a:pt x="143150" y="1306"/>
                </a:lnTo>
                <a:lnTo>
                  <a:pt x="135420" y="0"/>
                </a:lnTo>
                <a:close/>
              </a:path>
              <a:path w="360679" h="53975">
                <a:moveTo>
                  <a:pt x="152844" y="11442"/>
                </a:moveTo>
                <a:lnTo>
                  <a:pt x="138658" y="11442"/>
                </a:lnTo>
                <a:lnTo>
                  <a:pt x="140957" y="14363"/>
                </a:lnTo>
                <a:lnTo>
                  <a:pt x="140957" y="21653"/>
                </a:lnTo>
                <a:lnTo>
                  <a:pt x="138658" y="24587"/>
                </a:lnTo>
                <a:lnTo>
                  <a:pt x="152784" y="24587"/>
                </a:lnTo>
                <a:lnTo>
                  <a:pt x="154000" y="17983"/>
                </a:lnTo>
                <a:lnTo>
                  <a:pt x="152844" y="11442"/>
                </a:lnTo>
                <a:close/>
              </a:path>
              <a:path w="360679" h="53975">
                <a:moveTo>
                  <a:pt x="61341" y="0"/>
                </a:moveTo>
                <a:lnTo>
                  <a:pt x="45135" y="0"/>
                </a:lnTo>
                <a:lnTo>
                  <a:pt x="66636" y="26873"/>
                </a:lnTo>
                <a:lnTo>
                  <a:pt x="45224" y="53746"/>
                </a:lnTo>
                <a:lnTo>
                  <a:pt x="60960" y="53746"/>
                </a:lnTo>
                <a:lnTo>
                  <a:pt x="74168" y="36474"/>
                </a:lnTo>
                <a:lnTo>
                  <a:pt x="89745" y="36474"/>
                </a:lnTo>
                <a:lnTo>
                  <a:pt x="81915" y="26644"/>
                </a:lnTo>
                <a:lnTo>
                  <a:pt x="89625" y="17056"/>
                </a:lnTo>
                <a:lnTo>
                  <a:pt x="74472" y="17056"/>
                </a:lnTo>
                <a:lnTo>
                  <a:pt x="61341" y="0"/>
                </a:lnTo>
                <a:close/>
              </a:path>
              <a:path w="360679" h="53975">
                <a:moveTo>
                  <a:pt x="89745" y="36474"/>
                </a:moveTo>
                <a:lnTo>
                  <a:pt x="74168" y="36474"/>
                </a:lnTo>
                <a:lnTo>
                  <a:pt x="87299" y="53746"/>
                </a:lnTo>
                <a:lnTo>
                  <a:pt x="103505" y="53746"/>
                </a:lnTo>
                <a:lnTo>
                  <a:pt x="89745" y="36474"/>
                </a:lnTo>
                <a:close/>
              </a:path>
              <a:path w="360679" h="53975">
                <a:moveTo>
                  <a:pt x="103339" y="0"/>
                </a:moveTo>
                <a:lnTo>
                  <a:pt x="87591" y="0"/>
                </a:lnTo>
                <a:lnTo>
                  <a:pt x="74472" y="17056"/>
                </a:lnTo>
                <a:lnTo>
                  <a:pt x="89625" y="17056"/>
                </a:lnTo>
                <a:lnTo>
                  <a:pt x="103339" y="0"/>
                </a:lnTo>
                <a:close/>
              </a:path>
              <a:path w="360679" h="53975">
                <a:moveTo>
                  <a:pt x="43065" y="0"/>
                </a:moveTo>
                <a:lnTo>
                  <a:pt x="0" y="0"/>
                </a:lnTo>
                <a:lnTo>
                  <a:pt x="0" y="53746"/>
                </a:lnTo>
                <a:lnTo>
                  <a:pt x="43065" y="53746"/>
                </a:lnTo>
                <a:lnTo>
                  <a:pt x="43065" y="42316"/>
                </a:lnTo>
                <a:lnTo>
                  <a:pt x="12979" y="42316"/>
                </a:lnTo>
                <a:lnTo>
                  <a:pt x="12979" y="32334"/>
                </a:lnTo>
                <a:lnTo>
                  <a:pt x="42379" y="32334"/>
                </a:lnTo>
                <a:lnTo>
                  <a:pt x="42379" y="21120"/>
                </a:lnTo>
                <a:lnTo>
                  <a:pt x="12979" y="21120"/>
                </a:lnTo>
                <a:lnTo>
                  <a:pt x="12979" y="11442"/>
                </a:lnTo>
                <a:lnTo>
                  <a:pt x="43065" y="11442"/>
                </a:lnTo>
                <a:lnTo>
                  <a:pt x="43065" y="0"/>
                </a:lnTo>
                <a:close/>
              </a:path>
            </a:pathLst>
          </a:custGeom>
          <a:solidFill>
            <a:srgbClr val="2D6FB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7132494" y="376607"/>
            <a:ext cx="417830" cy="53975"/>
          </a:xfrm>
          <a:custGeom>
            <a:avLst/>
            <a:gdLst/>
            <a:ahLst/>
            <a:cxnLst/>
            <a:rect l="l" t="t" r="r" b="b"/>
            <a:pathLst>
              <a:path w="417829" h="53975">
                <a:moveTo>
                  <a:pt x="382257" y="0"/>
                </a:moveTo>
                <a:lnTo>
                  <a:pt x="366369" y="0"/>
                </a:lnTo>
                <a:lnTo>
                  <a:pt x="366369" y="53746"/>
                </a:lnTo>
                <a:lnTo>
                  <a:pt x="379031" y="53746"/>
                </a:lnTo>
                <a:lnTo>
                  <a:pt x="379020" y="23418"/>
                </a:lnTo>
                <a:lnTo>
                  <a:pt x="378879" y="17513"/>
                </a:lnTo>
                <a:lnTo>
                  <a:pt x="393700" y="17513"/>
                </a:lnTo>
                <a:lnTo>
                  <a:pt x="382257" y="0"/>
                </a:lnTo>
                <a:close/>
              </a:path>
              <a:path w="417829" h="53975">
                <a:moveTo>
                  <a:pt x="393700" y="17513"/>
                </a:moveTo>
                <a:lnTo>
                  <a:pt x="379031" y="17513"/>
                </a:lnTo>
                <a:lnTo>
                  <a:pt x="382638" y="23418"/>
                </a:lnTo>
                <a:lnTo>
                  <a:pt x="402437" y="53746"/>
                </a:lnTo>
                <a:lnTo>
                  <a:pt x="417575" y="53746"/>
                </a:lnTo>
                <a:lnTo>
                  <a:pt x="417575" y="35001"/>
                </a:lnTo>
                <a:lnTo>
                  <a:pt x="404901" y="35001"/>
                </a:lnTo>
                <a:lnTo>
                  <a:pt x="401218" y="29019"/>
                </a:lnTo>
                <a:lnTo>
                  <a:pt x="393700" y="17513"/>
                </a:lnTo>
                <a:close/>
              </a:path>
              <a:path w="417829" h="53975">
                <a:moveTo>
                  <a:pt x="417575" y="0"/>
                </a:moveTo>
                <a:lnTo>
                  <a:pt x="404901" y="0"/>
                </a:lnTo>
                <a:lnTo>
                  <a:pt x="404912" y="29019"/>
                </a:lnTo>
                <a:lnTo>
                  <a:pt x="405053" y="35001"/>
                </a:lnTo>
                <a:lnTo>
                  <a:pt x="417575" y="35001"/>
                </a:lnTo>
                <a:lnTo>
                  <a:pt x="417575" y="0"/>
                </a:lnTo>
                <a:close/>
              </a:path>
              <a:path w="417829" h="53975">
                <a:moveTo>
                  <a:pt x="309473" y="0"/>
                </a:moveTo>
                <a:lnTo>
                  <a:pt x="294424" y="0"/>
                </a:lnTo>
                <a:lnTo>
                  <a:pt x="283376" y="1978"/>
                </a:lnTo>
                <a:lnTo>
                  <a:pt x="275316" y="7477"/>
                </a:lnTo>
                <a:lnTo>
                  <a:pt x="270381" y="15837"/>
                </a:lnTo>
                <a:lnTo>
                  <a:pt x="268706" y="26403"/>
                </a:lnTo>
                <a:lnTo>
                  <a:pt x="268706" y="27330"/>
                </a:lnTo>
                <a:lnTo>
                  <a:pt x="270401" y="38219"/>
                </a:lnTo>
                <a:lnTo>
                  <a:pt x="275293" y="46529"/>
                </a:lnTo>
                <a:lnTo>
                  <a:pt x="283092" y="51844"/>
                </a:lnTo>
                <a:lnTo>
                  <a:pt x="293509" y="53746"/>
                </a:lnTo>
                <a:lnTo>
                  <a:pt x="294271" y="53746"/>
                </a:lnTo>
                <a:lnTo>
                  <a:pt x="299554" y="42227"/>
                </a:lnTo>
                <a:lnTo>
                  <a:pt x="286816" y="42227"/>
                </a:lnTo>
                <a:lnTo>
                  <a:pt x="281597" y="36779"/>
                </a:lnTo>
                <a:lnTo>
                  <a:pt x="281597" y="17957"/>
                </a:lnTo>
                <a:lnTo>
                  <a:pt x="286283" y="11671"/>
                </a:lnTo>
                <a:lnTo>
                  <a:pt x="309473" y="11671"/>
                </a:lnTo>
                <a:lnTo>
                  <a:pt x="309473" y="0"/>
                </a:lnTo>
                <a:close/>
              </a:path>
              <a:path w="417829" h="53975">
                <a:moveTo>
                  <a:pt x="340944" y="0"/>
                </a:moveTo>
                <a:lnTo>
                  <a:pt x="323900" y="0"/>
                </a:lnTo>
                <a:lnTo>
                  <a:pt x="300875" y="53746"/>
                </a:lnTo>
                <a:lnTo>
                  <a:pt x="314756" y="53746"/>
                </a:lnTo>
                <a:lnTo>
                  <a:pt x="319290" y="42456"/>
                </a:lnTo>
                <a:lnTo>
                  <a:pt x="359082" y="42456"/>
                </a:lnTo>
                <a:lnTo>
                  <a:pt x="354654" y="32092"/>
                </a:lnTo>
                <a:lnTo>
                  <a:pt x="323443" y="32092"/>
                </a:lnTo>
                <a:lnTo>
                  <a:pt x="331889" y="11048"/>
                </a:lnTo>
                <a:lnTo>
                  <a:pt x="345664" y="11048"/>
                </a:lnTo>
                <a:lnTo>
                  <a:pt x="340944" y="0"/>
                </a:lnTo>
                <a:close/>
              </a:path>
              <a:path w="417829" h="53975">
                <a:moveTo>
                  <a:pt x="359082" y="42456"/>
                </a:moveTo>
                <a:lnTo>
                  <a:pt x="344627" y="42456"/>
                </a:lnTo>
                <a:lnTo>
                  <a:pt x="349237" y="53746"/>
                </a:lnTo>
                <a:lnTo>
                  <a:pt x="363905" y="53746"/>
                </a:lnTo>
                <a:lnTo>
                  <a:pt x="359082" y="42456"/>
                </a:lnTo>
                <a:close/>
              </a:path>
              <a:path w="417829" h="53975">
                <a:moveTo>
                  <a:pt x="345664" y="11048"/>
                </a:moveTo>
                <a:lnTo>
                  <a:pt x="332054" y="11048"/>
                </a:lnTo>
                <a:lnTo>
                  <a:pt x="335343" y="19494"/>
                </a:lnTo>
                <a:lnTo>
                  <a:pt x="340499" y="32092"/>
                </a:lnTo>
                <a:lnTo>
                  <a:pt x="354654" y="32092"/>
                </a:lnTo>
                <a:lnTo>
                  <a:pt x="345664" y="11048"/>
                </a:lnTo>
                <a:close/>
              </a:path>
              <a:path w="417829" h="53975">
                <a:moveTo>
                  <a:pt x="261111" y="0"/>
                </a:moveTo>
                <a:lnTo>
                  <a:pt x="248132" y="0"/>
                </a:lnTo>
                <a:lnTo>
                  <a:pt x="248132" y="53746"/>
                </a:lnTo>
                <a:lnTo>
                  <a:pt x="261111" y="53746"/>
                </a:lnTo>
                <a:lnTo>
                  <a:pt x="261111" y="0"/>
                </a:lnTo>
                <a:close/>
              </a:path>
              <a:path w="417829" h="53975">
                <a:moveTo>
                  <a:pt x="234543" y="0"/>
                </a:moveTo>
                <a:lnTo>
                  <a:pt x="193852" y="0"/>
                </a:lnTo>
                <a:lnTo>
                  <a:pt x="193852" y="53746"/>
                </a:lnTo>
                <a:lnTo>
                  <a:pt x="206832" y="53746"/>
                </a:lnTo>
                <a:lnTo>
                  <a:pt x="206832" y="34467"/>
                </a:lnTo>
                <a:lnTo>
                  <a:pt x="227577" y="34467"/>
                </a:lnTo>
                <a:lnTo>
                  <a:pt x="227164" y="34010"/>
                </a:lnTo>
                <a:lnTo>
                  <a:pt x="236232" y="32245"/>
                </a:lnTo>
                <a:lnTo>
                  <a:pt x="241680" y="25641"/>
                </a:lnTo>
                <a:lnTo>
                  <a:pt x="241680" y="23342"/>
                </a:lnTo>
                <a:lnTo>
                  <a:pt x="206832" y="23342"/>
                </a:lnTo>
                <a:lnTo>
                  <a:pt x="206832" y="11442"/>
                </a:lnTo>
                <a:lnTo>
                  <a:pt x="241680" y="11442"/>
                </a:lnTo>
                <a:lnTo>
                  <a:pt x="241680" y="6984"/>
                </a:lnTo>
                <a:lnTo>
                  <a:pt x="234543" y="0"/>
                </a:lnTo>
                <a:close/>
              </a:path>
              <a:path w="417829" h="53975">
                <a:moveTo>
                  <a:pt x="227577" y="34467"/>
                </a:moveTo>
                <a:lnTo>
                  <a:pt x="212902" y="34467"/>
                </a:lnTo>
                <a:lnTo>
                  <a:pt x="228853" y="53746"/>
                </a:lnTo>
                <a:lnTo>
                  <a:pt x="244970" y="53746"/>
                </a:lnTo>
                <a:lnTo>
                  <a:pt x="227577" y="34467"/>
                </a:lnTo>
                <a:close/>
              </a:path>
              <a:path w="417829" h="53975">
                <a:moveTo>
                  <a:pt x="241680" y="11442"/>
                </a:moveTo>
                <a:lnTo>
                  <a:pt x="226326" y="11442"/>
                </a:lnTo>
                <a:lnTo>
                  <a:pt x="228638" y="14198"/>
                </a:lnTo>
                <a:lnTo>
                  <a:pt x="228638" y="20739"/>
                </a:lnTo>
                <a:lnTo>
                  <a:pt x="226326" y="23342"/>
                </a:lnTo>
                <a:lnTo>
                  <a:pt x="241680" y="23342"/>
                </a:lnTo>
                <a:lnTo>
                  <a:pt x="241680" y="11442"/>
                </a:lnTo>
                <a:close/>
              </a:path>
              <a:path w="417829" h="53975">
                <a:moveTo>
                  <a:pt x="185178" y="0"/>
                </a:moveTo>
                <a:lnTo>
                  <a:pt x="142112" y="0"/>
                </a:lnTo>
                <a:lnTo>
                  <a:pt x="142112" y="53746"/>
                </a:lnTo>
                <a:lnTo>
                  <a:pt x="185178" y="53746"/>
                </a:lnTo>
                <a:lnTo>
                  <a:pt x="185178" y="42303"/>
                </a:lnTo>
                <a:lnTo>
                  <a:pt x="155079" y="42303"/>
                </a:lnTo>
                <a:lnTo>
                  <a:pt x="155079" y="32321"/>
                </a:lnTo>
                <a:lnTo>
                  <a:pt x="184480" y="32321"/>
                </a:lnTo>
                <a:lnTo>
                  <a:pt x="184480" y="21107"/>
                </a:lnTo>
                <a:lnTo>
                  <a:pt x="155079" y="21107"/>
                </a:lnTo>
                <a:lnTo>
                  <a:pt x="155079" y="11442"/>
                </a:lnTo>
                <a:lnTo>
                  <a:pt x="185178" y="11442"/>
                </a:lnTo>
                <a:lnTo>
                  <a:pt x="185178" y="0"/>
                </a:lnTo>
                <a:close/>
              </a:path>
              <a:path w="417829" h="53975">
                <a:moveTo>
                  <a:pt x="86436" y="0"/>
                </a:moveTo>
                <a:lnTo>
                  <a:pt x="65481" y="0"/>
                </a:lnTo>
                <a:lnTo>
                  <a:pt x="65481" y="53746"/>
                </a:lnTo>
                <a:lnTo>
                  <a:pt x="78079" y="53746"/>
                </a:lnTo>
                <a:lnTo>
                  <a:pt x="78079" y="18491"/>
                </a:lnTo>
                <a:lnTo>
                  <a:pt x="77838" y="10286"/>
                </a:lnTo>
                <a:lnTo>
                  <a:pt x="89919" y="10286"/>
                </a:lnTo>
                <a:lnTo>
                  <a:pt x="86436" y="0"/>
                </a:lnTo>
                <a:close/>
              </a:path>
              <a:path w="417829" h="53975">
                <a:moveTo>
                  <a:pt x="89919" y="10286"/>
                </a:moveTo>
                <a:lnTo>
                  <a:pt x="77990" y="10286"/>
                </a:lnTo>
                <a:lnTo>
                  <a:pt x="80619" y="18491"/>
                </a:lnTo>
                <a:lnTo>
                  <a:pt x="92887" y="53746"/>
                </a:lnTo>
                <a:lnTo>
                  <a:pt x="104635" y="53746"/>
                </a:lnTo>
                <a:lnTo>
                  <a:pt x="110472" y="37007"/>
                </a:lnTo>
                <a:lnTo>
                  <a:pt x="98729" y="37007"/>
                </a:lnTo>
                <a:lnTo>
                  <a:pt x="96964" y="31089"/>
                </a:lnTo>
                <a:lnTo>
                  <a:pt x="89919" y="10286"/>
                </a:lnTo>
                <a:close/>
              </a:path>
              <a:path w="417829" h="53975">
                <a:moveTo>
                  <a:pt x="132041" y="10286"/>
                </a:moveTo>
                <a:lnTo>
                  <a:pt x="119684" y="10286"/>
                </a:lnTo>
                <a:lnTo>
                  <a:pt x="119468" y="18491"/>
                </a:lnTo>
                <a:lnTo>
                  <a:pt x="119468" y="53746"/>
                </a:lnTo>
                <a:lnTo>
                  <a:pt x="132041" y="53746"/>
                </a:lnTo>
                <a:lnTo>
                  <a:pt x="132041" y="10286"/>
                </a:lnTo>
                <a:close/>
              </a:path>
              <a:path w="417829" h="53975">
                <a:moveTo>
                  <a:pt x="132041" y="0"/>
                </a:moveTo>
                <a:lnTo>
                  <a:pt x="111023" y="0"/>
                </a:lnTo>
                <a:lnTo>
                  <a:pt x="100571" y="31089"/>
                </a:lnTo>
                <a:lnTo>
                  <a:pt x="98882" y="37007"/>
                </a:lnTo>
                <a:lnTo>
                  <a:pt x="110472" y="37007"/>
                </a:lnTo>
                <a:lnTo>
                  <a:pt x="116928" y="18491"/>
                </a:lnTo>
                <a:lnTo>
                  <a:pt x="119532" y="10286"/>
                </a:lnTo>
                <a:lnTo>
                  <a:pt x="132041" y="10286"/>
                </a:lnTo>
                <a:lnTo>
                  <a:pt x="132041" y="0"/>
                </a:lnTo>
                <a:close/>
              </a:path>
              <a:path w="417829" h="53975">
                <a:moveTo>
                  <a:pt x="40081" y="0"/>
                </a:moveTo>
                <a:lnTo>
                  <a:pt x="23025" y="0"/>
                </a:lnTo>
                <a:lnTo>
                  <a:pt x="0" y="53746"/>
                </a:lnTo>
                <a:lnTo>
                  <a:pt x="13893" y="53746"/>
                </a:lnTo>
                <a:lnTo>
                  <a:pt x="18427" y="42456"/>
                </a:lnTo>
                <a:lnTo>
                  <a:pt x="58209" y="42456"/>
                </a:lnTo>
                <a:lnTo>
                  <a:pt x="53784" y="32092"/>
                </a:lnTo>
                <a:lnTo>
                  <a:pt x="22567" y="32092"/>
                </a:lnTo>
                <a:lnTo>
                  <a:pt x="31013" y="11048"/>
                </a:lnTo>
                <a:lnTo>
                  <a:pt x="44798" y="11048"/>
                </a:lnTo>
                <a:lnTo>
                  <a:pt x="40081" y="0"/>
                </a:lnTo>
                <a:close/>
              </a:path>
              <a:path w="417829" h="53975">
                <a:moveTo>
                  <a:pt x="58209" y="42456"/>
                </a:moveTo>
                <a:lnTo>
                  <a:pt x="43764" y="42456"/>
                </a:lnTo>
                <a:lnTo>
                  <a:pt x="48361" y="53746"/>
                </a:lnTo>
                <a:lnTo>
                  <a:pt x="63030" y="53746"/>
                </a:lnTo>
                <a:lnTo>
                  <a:pt x="58209" y="42456"/>
                </a:lnTo>
                <a:close/>
              </a:path>
              <a:path w="417829" h="53975">
                <a:moveTo>
                  <a:pt x="44798" y="11048"/>
                </a:moveTo>
                <a:lnTo>
                  <a:pt x="31165" y="11048"/>
                </a:lnTo>
                <a:lnTo>
                  <a:pt x="34467" y="19494"/>
                </a:lnTo>
                <a:lnTo>
                  <a:pt x="39611" y="32092"/>
                </a:lnTo>
                <a:lnTo>
                  <a:pt x="53784" y="32092"/>
                </a:lnTo>
                <a:lnTo>
                  <a:pt x="44798" y="11048"/>
                </a:lnTo>
                <a:close/>
              </a:path>
            </a:pathLst>
          </a:custGeom>
          <a:solidFill>
            <a:srgbClr val="2D6FB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620" y="402336"/>
            <a:ext cx="6995160" cy="16093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620" y="2313432"/>
            <a:ext cx="6995160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2616" y="9354312"/>
            <a:ext cx="2487168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8620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596128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06756" y="152525"/>
            <a:ext cx="5985510" cy="7823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1660"/>
              </a:lnSpc>
              <a:spcBef>
                <a:spcPts val="100"/>
              </a:spcBef>
            </a:pPr>
            <a:r>
              <a:rPr sz="1400" dirty="0">
                <a:solidFill>
                  <a:srgbClr val="231F20"/>
                </a:solidFill>
                <a:latin typeface="HelveticaNeue-Medium"/>
                <a:cs typeface="HelveticaNeue-Medium"/>
              </a:rPr>
              <a:t>Invoice Insert Printing</a:t>
            </a:r>
            <a:r>
              <a:rPr sz="1400" spc="-5" dirty="0">
                <a:solidFill>
                  <a:srgbClr val="231F20"/>
                </a:solidFill>
                <a:latin typeface="HelveticaNeue-Medium"/>
                <a:cs typeface="HelveticaNeue-Medium"/>
              </a:rPr>
              <a:t> </a:t>
            </a:r>
            <a:r>
              <a:rPr sz="1400" dirty="0">
                <a:solidFill>
                  <a:srgbClr val="231F20"/>
                </a:solidFill>
                <a:latin typeface="HelveticaNeue-Medium"/>
                <a:cs typeface="HelveticaNeue-Medium"/>
              </a:rPr>
              <a:t>Instructions:</a:t>
            </a:r>
            <a:endParaRPr sz="1400">
              <a:latin typeface="HelveticaNeue-Medium"/>
              <a:cs typeface="HelveticaNeue-Medium"/>
            </a:endParaRPr>
          </a:p>
          <a:p>
            <a:pPr marL="241300" indent="-228600">
              <a:lnSpc>
                <a:spcPts val="1420"/>
              </a:lnSpc>
              <a:buAutoNum type="arabicPeriod"/>
              <a:tabLst>
                <a:tab pos="241300" algn="l"/>
              </a:tabLst>
            </a:pPr>
            <a:r>
              <a:rPr sz="1200" dirty="0">
                <a:solidFill>
                  <a:srgbClr val="231F20"/>
                </a:solidFill>
                <a:latin typeface="Helvetica Neue"/>
                <a:cs typeface="Helvetica Neue"/>
              </a:rPr>
              <a:t>Choose File &gt; Print (Select a printer </a:t>
            </a:r>
            <a:r>
              <a:rPr sz="1200" spc="-10" dirty="0">
                <a:solidFill>
                  <a:srgbClr val="231F20"/>
                </a:solidFill>
                <a:latin typeface="Helvetica Neue"/>
                <a:cs typeface="Helvetica Neue"/>
              </a:rPr>
              <a:t>from </a:t>
            </a:r>
            <a:r>
              <a:rPr sz="1200" dirty="0">
                <a:solidFill>
                  <a:srgbClr val="231F20"/>
                </a:solidFill>
                <a:latin typeface="Helvetica Neue"/>
                <a:cs typeface="Helvetica Neue"/>
              </a:rPr>
              <a:t>the menu at the top of the Print dialog</a:t>
            </a:r>
            <a:r>
              <a:rPr sz="1200" spc="-7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1200" dirty="0">
                <a:solidFill>
                  <a:srgbClr val="231F20"/>
                </a:solidFill>
                <a:latin typeface="Helvetica Neue"/>
                <a:cs typeface="Helvetica Neue"/>
              </a:rPr>
              <a:t>box)</a:t>
            </a:r>
            <a:endParaRPr sz="1200">
              <a:latin typeface="Helvetica Neue"/>
              <a:cs typeface="Helvetica Neue"/>
            </a:endParaRPr>
          </a:p>
          <a:p>
            <a:pPr marL="241300" indent="-228600">
              <a:lnSpc>
                <a:spcPct val="100000"/>
              </a:lnSpc>
              <a:buAutoNum type="arabicPeriod"/>
              <a:tabLst>
                <a:tab pos="241300" algn="l"/>
              </a:tabLst>
            </a:pPr>
            <a:r>
              <a:rPr sz="1200" dirty="0">
                <a:solidFill>
                  <a:srgbClr val="231F20"/>
                </a:solidFill>
                <a:latin typeface="Helvetica Neue"/>
                <a:cs typeface="Helvetica Neue"/>
              </a:rPr>
              <a:t>Print on 8.5” x 11”</a:t>
            </a:r>
            <a:r>
              <a:rPr sz="1200" spc="-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1200" dirty="0">
                <a:solidFill>
                  <a:srgbClr val="231F20"/>
                </a:solidFill>
                <a:latin typeface="Helvetica Neue"/>
                <a:cs typeface="Helvetica Neue"/>
              </a:rPr>
              <a:t>paper</a:t>
            </a:r>
            <a:endParaRPr sz="1200">
              <a:latin typeface="Helvetica Neue"/>
              <a:cs typeface="Helvetica Neue"/>
            </a:endParaRPr>
          </a:p>
          <a:p>
            <a:pPr marL="241300" indent="-228600">
              <a:lnSpc>
                <a:spcPct val="100000"/>
              </a:lnSpc>
              <a:buAutoNum type="arabicPeriod"/>
              <a:tabLst>
                <a:tab pos="241300" algn="l"/>
              </a:tabLst>
            </a:pPr>
            <a:r>
              <a:rPr sz="1200" dirty="0">
                <a:solidFill>
                  <a:srgbClr val="231F20"/>
                </a:solidFill>
                <a:latin typeface="Helvetica Neue"/>
                <a:cs typeface="Helvetica Neue"/>
              </a:rPr>
              <a:t>Cut along the </a:t>
            </a:r>
            <a:r>
              <a:rPr sz="1200" spc="-10" dirty="0">
                <a:solidFill>
                  <a:srgbClr val="231F20"/>
                </a:solidFill>
                <a:latin typeface="Helvetica Neue"/>
                <a:cs typeface="Helvetica Neue"/>
              </a:rPr>
              <a:t>crop</a:t>
            </a:r>
            <a:r>
              <a:rPr sz="1200" spc="-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1200" dirty="0">
                <a:solidFill>
                  <a:srgbClr val="231F20"/>
                </a:solidFill>
                <a:latin typeface="Helvetica Neue"/>
                <a:cs typeface="Helvetica Neue"/>
              </a:rPr>
              <a:t>marks</a:t>
            </a:r>
            <a:endParaRPr sz="1200">
              <a:latin typeface="Helvetica Neue"/>
              <a:cs typeface="Helvetica Neue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916929" y="4588306"/>
            <a:ext cx="0" cy="498475"/>
          </a:xfrm>
          <a:custGeom>
            <a:avLst/>
            <a:gdLst/>
            <a:ahLst/>
            <a:cxnLst/>
            <a:rect l="l" t="t" r="r" b="b"/>
            <a:pathLst>
              <a:path h="498475">
                <a:moveTo>
                  <a:pt x="0" y="0"/>
                </a:moveTo>
                <a:lnTo>
                  <a:pt x="0" y="498208"/>
                </a:lnTo>
              </a:path>
            </a:pathLst>
          </a:custGeom>
          <a:ln w="44665">
            <a:solidFill>
              <a:srgbClr val="FCB31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651353" y="4588306"/>
            <a:ext cx="0" cy="498475"/>
          </a:xfrm>
          <a:custGeom>
            <a:avLst/>
            <a:gdLst/>
            <a:ahLst/>
            <a:cxnLst/>
            <a:rect l="l" t="t" r="r" b="b"/>
            <a:pathLst>
              <a:path h="498475">
                <a:moveTo>
                  <a:pt x="0" y="0"/>
                </a:moveTo>
                <a:lnTo>
                  <a:pt x="0" y="498208"/>
                </a:lnTo>
              </a:path>
            </a:pathLst>
          </a:custGeom>
          <a:ln w="44678">
            <a:solidFill>
              <a:srgbClr val="1035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720638" y="4643269"/>
            <a:ext cx="127000" cy="393700"/>
          </a:xfrm>
          <a:custGeom>
            <a:avLst/>
            <a:gdLst/>
            <a:ahLst/>
            <a:cxnLst/>
            <a:rect l="l" t="t" r="r" b="b"/>
            <a:pathLst>
              <a:path w="127000" h="393700">
                <a:moveTo>
                  <a:pt x="2247" y="243801"/>
                </a:moveTo>
                <a:lnTo>
                  <a:pt x="2247" y="277177"/>
                </a:lnTo>
                <a:lnTo>
                  <a:pt x="85826" y="310222"/>
                </a:lnTo>
                <a:lnTo>
                  <a:pt x="14744" y="323608"/>
                </a:lnTo>
                <a:lnTo>
                  <a:pt x="6832" y="325196"/>
                </a:lnTo>
                <a:lnTo>
                  <a:pt x="2247" y="331381"/>
                </a:lnTo>
                <a:lnTo>
                  <a:pt x="2247" y="392315"/>
                </a:lnTo>
                <a:lnTo>
                  <a:pt x="5803" y="393077"/>
                </a:lnTo>
                <a:lnTo>
                  <a:pt x="7877" y="384563"/>
                </a:lnTo>
                <a:lnTo>
                  <a:pt x="10385" y="376094"/>
                </a:lnTo>
                <a:lnTo>
                  <a:pt x="125006" y="328853"/>
                </a:lnTo>
                <a:lnTo>
                  <a:pt x="125006" y="295287"/>
                </a:lnTo>
                <a:lnTo>
                  <a:pt x="2247" y="243801"/>
                </a:lnTo>
                <a:close/>
              </a:path>
              <a:path w="127000" h="393700">
                <a:moveTo>
                  <a:pt x="2247" y="198437"/>
                </a:moveTo>
                <a:lnTo>
                  <a:pt x="2247" y="230200"/>
                </a:lnTo>
                <a:lnTo>
                  <a:pt x="125006" y="256463"/>
                </a:lnTo>
                <a:lnTo>
                  <a:pt x="125006" y="224675"/>
                </a:lnTo>
                <a:lnTo>
                  <a:pt x="2247" y="198437"/>
                </a:lnTo>
                <a:close/>
              </a:path>
              <a:path w="127000" h="393700">
                <a:moveTo>
                  <a:pt x="124053" y="145453"/>
                </a:moveTo>
                <a:lnTo>
                  <a:pt x="83896" y="145453"/>
                </a:lnTo>
                <a:lnTo>
                  <a:pt x="97497" y="145605"/>
                </a:lnTo>
                <a:lnTo>
                  <a:pt x="101142" y="155397"/>
                </a:lnTo>
                <a:lnTo>
                  <a:pt x="93510" y="197116"/>
                </a:lnTo>
                <a:lnTo>
                  <a:pt x="120421" y="202882"/>
                </a:lnTo>
                <a:lnTo>
                  <a:pt x="122861" y="196237"/>
                </a:lnTo>
                <a:lnTo>
                  <a:pt x="124909" y="187772"/>
                </a:lnTo>
                <a:lnTo>
                  <a:pt x="126345" y="178036"/>
                </a:lnTo>
                <a:lnTo>
                  <a:pt x="126949" y="167576"/>
                </a:lnTo>
                <a:lnTo>
                  <a:pt x="124053" y="145453"/>
                </a:lnTo>
                <a:close/>
              </a:path>
              <a:path w="127000" h="393700">
                <a:moveTo>
                  <a:pt x="5435" y="106400"/>
                </a:moveTo>
                <a:lnTo>
                  <a:pt x="3418" y="112554"/>
                </a:lnTo>
                <a:lnTo>
                  <a:pt x="1679" y="119543"/>
                </a:lnTo>
                <a:lnTo>
                  <a:pt x="457" y="127439"/>
                </a:lnTo>
                <a:lnTo>
                  <a:pt x="0" y="136105"/>
                </a:lnTo>
                <a:lnTo>
                  <a:pt x="2980" y="157718"/>
                </a:lnTo>
                <a:lnTo>
                  <a:pt x="11329" y="174656"/>
                </a:lnTo>
                <a:lnTo>
                  <a:pt x="24158" y="185737"/>
                </a:lnTo>
                <a:lnTo>
                  <a:pt x="40576" y="189776"/>
                </a:lnTo>
                <a:lnTo>
                  <a:pt x="52428" y="187215"/>
                </a:lnTo>
                <a:lnTo>
                  <a:pt x="61709" y="180470"/>
                </a:lnTo>
                <a:lnTo>
                  <a:pt x="68780" y="171434"/>
                </a:lnTo>
                <a:lnTo>
                  <a:pt x="74002" y="162001"/>
                </a:lnTo>
                <a:lnTo>
                  <a:pt x="76544" y="156768"/>
                </a:lnTo>
                <a:lnTo>
                  <a:pt x="36271" y="156768"/>
                </a:lnTo>
                <a:lnTo>
                  <a:pt x="31864" y="156667"/>
                </a:lnTo>
                <a:lnTo>
                  <a:pt x="27177" y="152463"/>
                </a:lnTo>
                <a:lnTo>
                  <a:pt x="25984" y="143294"/>
                </a:lnTo>
                <a:lnTo>
                  <a:pt x="25673" y="138486"/>
                </a:lnTo>
                <a:lnTo>
                  <a:pt x="26052" y="131271"/>
                </a:lnTo>
                <a:lnTo>
                  <a:pt x="27771" y="122236"/>
                </a:lnTo>
                <a:lnTo>
                  <a:pt x="31483" y="111963"/>
                </a:lnTo>
                <a:lnTo>
                  <a:pt x="5435" y="106400"/>
                </a:lnTo>
                <a:close/>
              </a:path>
              <a:path w="127000" h="393700">
                <a:moveTo>
                  <a:pt x="84937" y="112268"/>
                </a:moveTo>
                <a:lnTo>
                  <a:pt x="65703" y="119206"/>
                </a:lnTo>
                <a:lnTo>
                  <a:pt x="53879" y="134585"/>
                </a:lnTo>
                <a:lnTo>
                  <a:pt x="45418" y="149929"/>
                </a:lnTo>
                <a:lnTo>
                  <a:pt x="36271" y="156768"/>
                </a:lnTo>
                <a:lnTo>
                  <a:pt x="76544" y="156768"/>
                </a:lnTo>
                <a:lnTo>
                  <a:pt x="80022" y="149606"/>
                </a:lnTo>
                <a:lnTo>
                  <a:pt x="83896" y="145453"/>
                </a:lnTo>
                <a:lnTo>
                  <a:pt x="124053" y="145453"/>
                </a:lnTo>
                <a:lnTo>
                  <a:pt x="123976" y="144863"/>
                </a:lnTo>
                <a:lnTo>
                  <a:pt x="115520" y="127439"/>
                </a:lnTo>
                <a:lnTo>
                  <a:pt x="102276" y="116257"/>
                </a:lnTo>
                <a:lnTo>
                  <a:pt x="84937" y="112268"/>
                </a:lnTo>
                <a:close/>
              </a:path>
              <a:path w="127000" h="393700">
                <a:moveTo>
                  <a:pt x="125006" y="0"/>
                </a:moveTo>
                <a:lnTo>
                  <a:pt x="2247" y="25628"/>
                </a:lnTo>
                <a:lnTo>
                  <a:pt x="2247" y="58851"/>
                </a:lnTo>
                <a:lnTo>
                  <a:pt x="5778" y="64007"/>
                </a:lnTo>
                <a:lnTo>
                  <a:pt x="125006" y="113931"/>
                </a:lnTo>
                <a:lnTo>
                  <a:pt x="125006" y="80568"/>
                </a:lnTo>
                <a:lnTo>
                  <a:pt x="106692" y="73939"/>
                </a:lnTo>
                <a:lnTo>
                  <a:pt x="106692" y="64808"/>
                </a:lnTo>
                <a:lnTo>
                  <a:pt x="81533" y="64808"/>
                </a:lnTo>
                <a:lnTo>
                  <a:pt x="35432" y="48069"/>
                </a:lnTo>
                <a:lnTo>
                  <a:pt x="81533" y="38493"/>
                </a:lnTo>
                <a:lnTo>
                  <a:pt x="106692" y="38493"/>
                </a:lnTo>
                <a:lnTo>
                  <a:pt x="106692" y="33197"/>
                </a:lnTo>
                <a:lnTo>
                  <a:pt x="125006" y="29349"/>
                </a:lnTo>
                <a:lnTo>
                  <a:pt x="125006" y="0"/>
                </a:lnTo>
                <a:close/>
              </a:path>
              <a:path w="127000" h="393700">
                <a:moveTo>
                  <a:pt x="106692" y="38493"/>
                </a:moveTo>
                <a:lnTo>
                  <a:pt x="81533" y="38493"/>
                </a:lnTo>
                <a:lnTo>
                  <a:pt x="81533" y="64808"/>
                </a:lnTo>
                <a:lnTo>
                  <a:pt x="106692" y="64808"/>
                </a:lnTo>
                <a:lnTo>
                  <a:pt x="106692" y="38493"/>
                </a:lnTo>
                <a:close/>
              </a:path>
            </a:pathLst>
          </a:custGeom>
          <a:solidFill>
            <a:srgbClr val="10357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880320" y="5357864"/>
            <a:ext cx="42545" cy="324485"/>
          </a:xfrm>
          <a:custGeom>
            <a:avLst/>
            <a:gdLst/>
            <a:ahLst/>
            <a:cxnLst/>
            <a:rect l="l" t="t" r="r" b="b"/>
            <a:pathLst>
              <a:path w="42544" h="324485">
                <a:moveTo>
                  <a:pt x="41490" y="0"/>
                </a:moveTo>
                <a:lnTo>
                  <a:pt x="0" y="0"/>
                </a:lnTo>
                <a:lnTo>
                  <a:pt x="0" y="5943"/>
                </a:lnTo>
                <a:lnTo>
                  <a:pt x="15481" y="5943"/>
                </a:lnTo>
                <a:lnTo>
                  <a:pt x="12814" y="7988"/>
                </a:lnTo>
                <a:lnTo>
                  <a:pt x="11137" y="11328"/>
                </a:lnTo>
                <a:lnTo>
                  <a:pt x="11137" y="23837"/>
                </a:lnTo>
                <a:lnTo>
                  <a:pt x="17640" y="30162"/>
                </a:lnTo>
                <a:lnTo>
                  <a:pt x="35737" y="30162"/>
                </a:lnTo>
                <a:lnTo>
                  <a:pt x="42109" y="23964"/>
                </a:lnTo>
                <a:lnTo>
                  <a:pt x="21120" y="23964"/>
                </a:lnTo>
                <a:lnTo>
                  <a:pt x="16662" y="20447"/>
                </a:lnTo>
                <a:lnTo>
                  <a:pt x="16662" y="9283"/>
                </a:lnTo>
                <a:lnTo>
                  <a:pt x="20929" y="5689"/>
                </a:lnTo>
                <a:lnTo>
                  <a:pt x="41490" y="5689"/>
                </a:lnTo>
                <a:lnTo>
                  <a:pt x="41490" y="0"/>
                </a:lnTo>
                <a:close/>
              </a:path>
              <a:path w="42544" h="324485">
                <a:moveTo>
                  <a:pt x="41490" y="5689"/>
                </a:moveTo>
                <a:lnTo>
                  <a:pt x="32448" y="5689"/>
                </a:lnTo>
                <a:lnTo>
                  <a:pt x="36715" y="9283"/>
                </a:lnTo>
                <a:lnTo>
                  <a:pt x="36715" y="20447"/>
                </a:lnTo>
                <a:lnTo>
                  <a:pt x="32258" y="23964"/>
                </a:lnTo>
                <a:lnTo>
                  <a:pt x="42109" y="23964"/>
                </a:lnTo>
                <a:lnTo>
                  <a:pt x="42240" y="23837"/>
                </a:lnTo>
                <a:lnTo>
                  <a:pt x="42240" y="11328"/>
                </a:lnTo>
                <a:lnTo>
                  <a:pt x="40576" y="7988"/>
                </a:lnTo>
                <a:lnTo>
                  <a:pt x="37896" y="5943"/>
                </a:lnTo>
                <a:lnTo>
                  <a:pt x="41490" y="5943"/>
                </a:lnTo>
                <a:lnTo>
                  <a:pt x="41490" y="5689"/>
                </a:lnTo>
                <a:close/>
              </a:path>
              <a:path w="42544" h="324485">
                <a:moveTo>
                  <a:pt x="41490" y="59753"/>
                </a:moveTo>
                <a:lnTo>
                  <a:pt x="11887" y="59753"/>
                </a:lnTo>
                <a:lnTo>
                  <a:pt x="11887" y="65722"/>
                </a:lnTo>
                <a:lnTo>
                  <a:pt x="15481" y="65722"/>
                </a:lnTo>
                <a:lnTo>
                  <a:pt x="12814" y="67754"/>
                </a:lnTo>
                <a:lnTo>
                  <a:pt x="11137" y="71107"/>
                </a:lnTo>
                <a:lnTo>
                  <a:pt x="11137" y="83604"/>
                </a:lnTo>
                <a:lnTo>
                  <a:pt x="17640" y="89941"/>
                </a:lnTo>
                <a:lnTo>
                  <a:pt x="35737" y="89941"/>
                </a:lnTo>
                <a:lnTo>
                  <a:pt x="42096" y="83743"/>
                </a:lnTo>
                <a:lnTo>
                  <a:pt x="21120" y="83743"/>
                </a:lnTo>
                <a:lnTo>
                  <a:pt x="16662" y="80200"/>
                </a:lnTo>
                <a:lnTo>
                  <a:pt x="16662" y="69049"/>
                </a:lnTo>
                <a:lnTo>
                  <a:pt x="20929" y="65468"/>
                </a:lnTo>
                <a:lnTo>
                  <a:pt x="41490" y="65468"/>
                </a:lnTo>
                <a:lnTo>
                  <a:pt x="41490" y="59753"/>
                </a:lnTo>
                <a:close/>
              </a:path>
              <a:path w="42544" h="324485">
                <a:moveTo>
                  <a:pt x="41490" y="65468"/>
                </a:moveTo>
                <a:lnTo>
                  <a:pt x="32448" y="65468"/>
                </a:lnTo>
                <a:lnTo>
                  <a:pt x="36715" y="69049"/>
                </a:lnTo>
                <a:lnTo>
                  <a:pt x="36715" y="80200"/>
                </a:lnTo>
                <a:lnTo>
                  <a:pt x="32258" y="83743"/>
                </a:lnTo>
                <a:lnTo>
                  <a:pt x="42096" y="83743"/>
                </a:lnTo>
                <a:lnTo>
                  <a:pt x="42240" y="83604"/>
                </a:lnTo>
                <a:lnTo>
                  <a:pt x="42240" y="71107"/>
                </a:lnTo>
                <a:lnTo>
                  <a:pt x="40576" y="67754"/>
                </a:lnTo>
                <a:lnTo>
                  <a:pt x="37896" y="65722"/>
                </a:lnTo>
                <a:lnTo>
                  <a:pt x="41490" y="65722"/>
                </a:lnTo>
                <a:lnTo>
                  <a:pt x="41490" y="65468"/>
                </a:lnTo>
                <a:close/>
              </a:path>
              <a:path w="42544" h="324485">
                <a:moveTo>
                  <a:pt x="11950" y="32385"/>
                </a:moveTo>
                <a:lnTo>
                  <a:pt x="11391" y="33820"/>
                </a:lnTo>
                <a:lnTo>
                  <a:pt x="11137" y="35674"/>
                </a:lnTo>
                <a:lnTo>
                  <a:pt x="11137" y="40690"/>
                </a:lnTo>
                <a:lnTo>
                  <a:pt x="12865" y="43357"/>
                </a:lnTo>
                <a:lnTo>
                  <a:pt x="15481" y="45021"/>
                </a:lnTo>
                <a:lnTo>
                  <a:pt x="11887" y="45021"/>
                </a:lnTo>
                <a:lnTo>
                  <a:pt x="11887" y="50914"/>
                </a:lnTo>
                <a:lnTo>
                  <a:pt x="41490" y="50914"/>
                </a:lnTo>
                <a:lnTo>
                  <a:pt x="41490" y="44970"/>
                </a:lnTo>
                <a:lnTo>
                  <a:pt x="19926" y="44970"/>
                </a:lnTo>
                <a:lnTo>
                  <a:pt x="16776" y="42608"/>
                </a:lnTo>
                <a:lnTo>
                  <a:pt x="16794" y="36969"/>
                </a:lnTo>
                <a:lnTo>
                  <a:pt x="16967" y="35737"/>
                </a:lnTo>
                <a:lnTo>
                  <a:pt x="17526" y="34366"/>
                </a:lnTo>
                <a:lnTo>
                  <a:pt x="11950" y="32385"/>
                </a:lnTo>
                <a:close/>
              </a:path>
              <a:path w="42544" h="324485">
                <a:moveTo>
                  <a:pt x="41490" y="241541"/>
                </a:moveTo>
                <a:lnTo>
                  <a:pt x="11874" y="241541"/>
                </a:lnTo>
                <a:lnTo>
                  <a:pt x="11874" y="247484"/>
                </a:lnTo>
                <a:lnTo>
                  <a:pt x="15468" y="247484"/>
                </a:lnTo>
                <a:lnTo>
                  <a:pt x="12814" y="249529"/>
                </a:lnTo>
                <a:lnTo>
                  <a:pt x="11137" y="252869"/>
                </a:lnTo>
                <a:lnTo>
                  <a:pt x="11255" y="265506"/>
                </a:lnTo>
                <a:lnTo>
                  <a:pt x="17640" y="271703"/>
                </a:lnTo>
                <a:lnTo>
                  <a:pt x="35725" y="271703"/>
                </a:lnTo>
                <a:lnTo>
                  <a:pt x="42109" y="265506"/>
                </a:lnTo>
                <a:lnTo>
                  <a:pt x="21107" y="265506"/>
                </a:lnTo>
                <a:lnTo>
                  <a:pt x="16649" y="261988"/>
                </a:lnTo>
                <a:lnTo>
                  <a:pt x="16649" y="250837"/>
                </a:lnTo>
                <a:lnTo>
                  <a:pt x="20929" y="247243"/>
                </a:lnTo>
                <a:lnTo>
                  <a:pt x="41490" y="247243"/>
                </a:lnTo>
                <a:lnTo>
                  <a:pt x="41490" y="241541"/>
                </a:lnTo>
                <a:close/>
              </a:path>
              <a:path w="42544" h="324485">
                <a:moveTo>
                  <a:pt x="41490" y="247243"/>
                </a:moveTo>
                <a:lnTo>
                  <a:pt x="32448" y="247243"/>
                </a:lnTo>
                <a:lnTo>
                  <a:pt x="36715" y="250837"/>
                </a:lnTo>
                <a:lnTo>
                  <a:pt x="36715" y="261988"/>
                </a:lnTo>
                <a:lnTo>
                  <a:pt x="32258" y="265506"/>
                </a:lnTo>
                <a:lnTo>
                  <a:pt x="42109" y="265506"/>
                </a:lnTo>
                <a:lnTo>
                  <a:pt x="42227" y="252869"/>
                </a:lnTo>
                <a:lnTo>
                  <a:pt x="40563" y="249529"/>
                </a:lnTo>
                <a:lnTo>
                  <a:pt x="37896" y="247484"/>
                </a:lnTo>
                <a:lnTo>
                  <a:pt x="41490" y="247484"/>
                </a:lnTo>
                <a:lnTo>
                  <a:pt x="41490" y="247243"/>
                </a:lnTo>
                <a:close/>
              </a:path>
              <a:path w="42544" h="324485">
                <a:moveTo>
                  <a:pt x="27482" y="147345"/>
                </a:moveTo>
                <a:lnTo>
                  <a:pt x="17386" y="147408"/>
                </a:lnTo>
                <a:lnTo>
                  <a:pt x="11137" y="152984"/>
                </a:lnTo>
                <a:lnTo>
                  <a:pt x="11137" y="169951"/>
                </a:lnTo>
                <a:lnTo>
                  <a:pt x="17386" y="175895"/>
                </a:lnTo>
                <a:lnTo>
                  <a:pt x="36042" y="175895"/>
                </a:lnTo>
                <a:lnTo>
                  <a:pt x="42227" y="169697"/>
                </a:lnTo>
                <a:lnTo>
                  <a:pt x="24142" y="169583"/>
                </a:lnTo>
                <a:lnTo>
                  <a:pt x="19824" y="169024"/>
                </a:lnTo>
                <a:lnTo>
                  <a:pt x="16662" y="166166"/>
                </a:lnTo>
                <a:lnTo>
                  <a:pt x="16662" y="156997"/>
                </a:lnTo>
                <a:lnTo>
                  <a:pt x="19507" y="154025"/>
                </a:lnTo>
                <a:lnTo>
                  <a:pt x="24142" y="153606"/>
                </a:lnTo>
                <a:lnTo>
                  <a:pt x="29095" y="153606"/>
                </a:lnTo>
                <a:lnTo>
                  <a:pt x="29095" y="147459"/>
                </a:lnTo>
                <a:lnTo>
                  <a:pt x="27482" y="147345"/>
                </a:lnTo>
                <a:close/>
              </a:path>
              <a:path w="42544" h="324485">
                <a:moveTo>
                  <a:pt x="29095" y="153606"/>
                </a:moveTo>
                <a:lnTo>
                  <a:pt x="24142" y="153606"/>
                </a:lnTo>
                <a:lnTo>
                  <a:pt x="24142" y="169583"/>
                </a:lnTo>
                <a:lnTo>
                  <a:pt x="29095" y="169583"/>
                </a:lnTo>
                <a:lnTo>
                  <a:pt x="29095" y="153606"/>
                </a:lnTo>
                <a:close/>
              </a:path>
              <a:path w="42544" h="324485">
                <a:moveTo>
                  <a:pt x="38074" y="148704"/>
                </a:moveTo>
                <a:lnTo>
                  <a:pt x="33680" y="151866"/>
                </a:lnTo>
                <a:lnTo>
                  <a:pt x="35661" y="154330"/>
                </a:lnTo>
                <a:lnTo>
                  <a:pt x="36779" y="157505"/>
                </a:lnTo>
                <a:lnTo>
                  <a:pt x="36779" y="164617"/>
                </a:lnTo>
                <a:lnTo>
                  <a:pt x="34429" y="168833"/>
                </a:lnTo>
                <a:lnTo>
                  <a:pt x="29095" y="169583"/>
                </a:lnTo>
                <a:lnTo>
                  <a:pt x="42227" y="169583"/>
                </a:lnTo>
                <a:lnTo>
                  <a:pt x="42227" y="156387"/>
                </a:lnTo>
                <a:lnTo>
                  <a:pt x="41122" y="152298"/>
                </a:lnTo>
                <a:lnTo>
                  <a:pt x="38074" y="148704"/>
                </a:lnTo>
                <a:close/>
              </a:path>
              <a:path w="42544" h="324485">
                <a:moveTo>
                  <a:pt x="14681" y="93459"/>
                </a:moveTo>
                <a:lnTo>
                  <a:pt x="12136" y="96685"/>
                </a:lnTo>
                <a:lnTo>
                  <a:pt x="11137" y="99644"/>
                </a:lnTo>
                <a:lnTo>
                  <a:pt x="11137" y="113652"/>
                </a:lnTo>
                <a:lnTo>
                  <a:pt x="17703" y="119659"/>
                </a:lnTo>
                <a:lnTo>
                  <a:pt x="35661" y="119659"/>
                </a:lnTo>
                <a:lnTo>
                  <a:pt x="42240" y="113652"/>
                </a:lnTo>
                <a:lnTo>
                  <a:pt x="42240" y="113461"/>
                </a:lnTo>
                <a:lnTo>
                  <a:pt x="20739" y="113461"/>
                </a:lnTo>
                <a:lnTo>
                  <a:pt x="16725" y="109435"/>
                </a:lnTo>
                <a:lnTo>
                  <a:pt x="16662" y="101511"/>
                </a:lnTo>
                <a:lnTo>
                  <a:pt x="17589" y="98971"/>
                </a:lnTo>
                <a:lnTo>
                  <a:pt x="19316" y="96558"/>
                </a:lnTo>
                <a:lnTo>
                  <a:pt x="14681" y="93459"/>
                </a:lnTo>
                <a:close/>
              </a:path>
              <a:path w="42544" h="324485">
                <a:moveTo>
                  <a:pt x="38696" y="93459"/>
                </a:moveTo>
                <a:lnTo>
                  <a:pt x="34061" y="96558"/>
                </a:lnTo>
                <a:lnTo>
                  <a:pt x="35801" y="98971"/>
                </a:lnTo>
                <a:lnTo>
                  <a:pt x="36715" y="101511"/>
                </a:lnTo>
                <a:lnTo>
                  <a:pt x="36652" y="109435"/>
                </a:lnTo>
                <a:lnTo>
                  <a:pt x="32626" y="113461"/>
                </a:lnTo>
                <a:lnTo>
                  <a:pt x="42240" y="113461"/>
                </a:lnTo>
                <a:lnTo>
                  <a:pt x="42240" y="99644"/>
                </a:lnTo>
                <a:lnTo>
                  <a:pt x="41236" y="96685"/>
                </a:lnTo>
                <a:lnTo>
                  <a:pt x="38696" y="93459"/>
                </a:lnTo>
                <a:close/>
              </a:path>
              <a:path w="42544" h="324485">
                <a:moveTo>
                  <a:pt x="42227" y="215150"/>
                </a:moveTo>
                <a:lnTo>
                  <a:pt x="35356" y="215150"/>
                </a:lnTo>
                <a:lnTo>
                  <a:pt x="36799" y="217690"/>
                </a:lnTo>
                <a:lnTo>
                  <a:pt x="36842" y="226796"/>
                </a:lnTo>
                <a:lnTo>
                  <a:pt x="35420" y="229844"/>
                </a:lnTo>
                <a:lnTo>
                  <a:pt x="33743" y="232003"/>
                </a:lnTo>
                <a:lnTo>
                  <a:pt x="38392" y="235038"/>
                </a:lnTo>
                <a:lnTo>
                  <a:pt x="41617" y="230644"/>
                </a:lnTo>
                <a:lnTo>
                  <a:pt x="42227" y="225374"/>
                </a:lnTo>
                <a:lnTo>
                  <a:pt x="42227" y="215150"/>
                </a:lnTo>
                <a:close/>
              </a:path>
              <a:path w="42544" h="324485">
                <a:moveTo>
                  <a:pt x="14236" y="209461"/>
                </a:moveTo>
                <a:lnTo>
                  <a:pt x="12204" y="212547"/>
                </a:lnTo>
                <a:lnTo>
                  <a:pt x="11137" y="216827"/>
                </a:lnTo>
                <a:lnTo>
                  <a:pt x="11137" y="229031"/>
                </a:lnTo>
                <a:lnTo>
                  <a:pt x="14668" y="233616"/>
                </a:lnTo>
                <a:lnTo>
                  <a:pt x="25387" y="233616"/>
                </a:lnTo>
                <a:lnTo>
                  <a:pt x="28295" y="230263"/>
                </a:lnTo>
                <a:lnTo>
                  <a:pt x="28704" y="227355"/>
                </a:lnTo>
                <a:lnTo>
                  <a:pt x="18008" y="227355"/>
                </a:lnTo>
                <a:lnTo>
                  <a:pt x="16522" y="225005"/>
                </a:lnTo>
                <a:lnTo>
                  <a:pt x="16522" y="217690"/>
                </a:lnTo>
                <a:lnTo>
                  <a:pt x="17945" y="214045"/>
                </a:lnTo>
                <a:lnTo>
                  <a:pt x="19062" y="212242"/>
                </a:lnTo>
                <a:lnTo>
                  <a:pt x="14236" y="209461"/>
                </a:lnTo>
                <a:close/>
              </a:path>
              <a:path w="42544" h="324485">
                <a:moveTo>
                  <a:pt x="38265" y="208965"/>
                </a:moveTo>
                <a:lnTo>
                  <a:pt x="27432" y="208965"/>
                </a:lnTo>
                <a:lnTo>
                  <a:pt x="24765" y="212547"/>
                </a:lnTo>
                <a:lnTo>
                  <a:pt x="23025" y="224878"/>
                </a:lnTo>
                <a:lnTo>
                  <a:pt x="22161" y="227355"/>
                </a:lnTo>
                <a:lnTo>
                  <a:pt x="28704" y="227355"/>
                </a:lnTo>
                <a:lnTo>
                  <a:pt x="30149" y="217081"/>
                </a:lnTo>
                <a:lnTo>
                  <a:pt x="31394" y="215150"/>
                </a:lnTo>
                <a:lnTo>
                  <a:pt x="42227" y="215150"/>
                </a:lnTo>
                <a:lnTo>
                  <a:pt x="42227" y="213664"/>
                </a:lnTo>
                <a:lnTo>
                  <a:pt x="38265" y="208965"/>
                </a:lnTo>
                <a:close/>
              </a:path>
              <a:path w="42544" h="324485">
                <a:moveTo>
                  <a:pt x="11950" y="121831"/>
                </a:moveTo>
                <a:lnTo>
                  <a:pt x="11391" y="123253"/>
                </a:lnTo>
                <a:lnTo>
                  <a:pt x="11137" y="125095"/>
                </a:lnTo>
                <a:lnTo>
                  <a:pt x="11137" y="130111"/>
                </a:lnTo>
                <a:lnTo>
                  <a:pt x="12865" y="132791"/>
                </a:lnTo>
                <a:lnTo>
                  <a:pt x="15468" y="134467"/>
                </a:lnTo>
                <a:lnTo>
                  <a:pt x="11887" y="134467"/>
                </a:lnTo>
                <a:lnTo>
                  <a:pt x="11887" y="140347"/>
                </a:lnTo>
                <a:lnTo>
                  <a:pt x="41490" y="140347"/>
                </a:lnTo>
                <a:lnTo>
                  <a:pt x="41490" y="134404"/>
                </a:lnTo>
                <a:lnTo>
                  <a:pt x="19926" y="134391"/>
                </a:lnTo>
                <a:lnTo>
                  <a:pt x="16776" y="132041"/>
                </a:lnTo>
                <a:lnTo>
                  <a:pt x="16792" y="126415"/>
                </a:lnTo>
                <a:lnTo>
                  <a:pt x="16967" y="125171"/>
                </a:lnTo>
                <a:lnTo>
                  <a:pt x="17526" y="123812"/>
                </a:lnTo>
                <a:lnTo>
                  <a:pt x="11950" y="121831"/>
                </a:lnTo>
                <a:close/>
              </a:path>
              <a:path w="42544" h="324485">
                <a:moveTo>
                  <a:pt x="17284" y="198132"/>
                </a:moveTo>
                <a:lnTo>
                  <a:pt x="11887" y="198132"/>
                </a:lnTo>
                <a:lnTo>
                  <a:pt x="11887" y="204381"/>
                </a:lnTo>
                <a:lnTo>
                  <a:pt x="17284" y="204381"/>
                </a:lnTo>
                <a:lnTo>
                  <a:pt x="17284" y="198132"/>
                </a:lnTo>
                <a:close/>
              </a:path>
              <a:path w="42544" h="324485">
                <a:moveTo>
                  <a:pt x="39941" y="180047"/>
                </a:moveTo>
                <a:lnTo>
                  <a:pt x="34683" y="181902"/>
                </a:lnTo>
                <a:lnTo>
                  <a:pt x="35801" y="183819"/>
                </a:lnTo>
                <a:lnTo>
                  <a:pt x="36360" y="185928"/>
                </a:lnTo>
                <a:lnTo>
                  <a:pt x="36360" y="190817"/>
                </a:lnTo>
                <a:lnTo>
                  <a:pt x="34366" y="192125"/>
                </a:lnTo>
                <a:lnTo>
                  <a:pt x="2908" y="192125"/>
                </a:lnTo>
                <a:lnTo>
                  <a:pt x="2908" y="198132"/>
                </a:lnTo>
                <a:lnTo>
                  <a:pt x="38138" y="198132"/>
                </a:lnTo>
                <a:lnTo>
                  <a:pt x="42227" y="195707"/>
                </a:lnTo>
                <a:lnTo>
                  <a:pt x="42227" y="185305"/>
                </a:lnTo>
                <a:lnTo>
                  <a:pt x="41363" y="182092"/>
                </a:lnTo>
                <a:lnTo>
                  <a:pt x="39941" y="180047"/>
                </a:lnTo>
                <a:close/>
              </a:path>
              <a:path w="42544" h="324485">
                <a:moveTo>
                  <a:pt x="17284" y="181343"/>
                </a:moveTo>
                <a:lnTo>
                  <a:pt x="11887" y="181343"/>
                </a:lnTo>
                <a:lnTo>
                  <a:pt x="11887" y="192125"/>
                </a:lnTo>
                <a:lnTo>
                  <a:pt x="17284" y="192125"/>
                </a:lnTo>
                <a:lnTo>
                  <a:pt x="17284" y="181343"/>
                </a:lnTo>
                <a:close/>
              </a:path>
              <a:path w="42544" h="324485">
                <a:moveTo>
                  <a:pt x="41490" y="277837"/>
                </a:moveTo>
                <a:lnTo>
                  <a:pt x="15836" y="277837"/>
                </a:lnTo>
                <a:lnTo>
                  <a:pt x="11201" y="282041"/>
                </a:lnTo>
                <a:lnTo>
                  <a:pt x="11087" y="293014"/>
                </a:lnTo>
                <a:lnTo>
                  <a:pt x="12255" y="296913"/>
                </a:lnTo>
                <a:lnTo>
                  <a:pt x="16395" y="299643"/>
                </a:lnTo>
                <a:lnTo>
                  <a:pt x="13119" y="301675"/>
                </a:lnTo>
                <a:lnTo>
                  <a:pt x="11137" y="304901"/>
                </a:lnTo>
                <a:lnTo>
                  <a:pt x="11137" y="312572"/>
                </a:lnTo>
                <a:lnTo>
                  <a:pt x="12001" y="315925"/>
                </a:lnTo>
                <a:lnTo>
                  <a:pt x="15468" y="318338"/>
                </a:lnTo>
                <a:lnTo>
                  <a:pt x="11874" y="318338"/>
                </a:lnTo>
                <a:lnTo>
                  <a:pt x="11874" y="324294"/>
                </a:lnTo>
                <a:lnTo>
                  <a:pt x="41478" y="324294"/>
                </a:lnTo>
                <a:lnTo>
                  <a:pt x="41490" y="318287"/>
                </a:lnTo>
                <a:lnTo>
                  <a:pt x="19367" y="318287"/>
                </a:lnTo>
                <a:lnTo>
                  <a:pt x="16649" y="315188"/>
                </a:lnTo>
                <a:lnTo>
                  <a:pt x="16649" y="306514"/>
                </a:lnTo>
                <a:lnTo>
                  <a:pt x="19431" y="304101"/>
                </a:lnTo>
                <a:lnTo>
                  <a:pt x="41490" y="304101"/>
                </a:lnTo>
                <a:lnTo>
                  <a:pt x="41490" y="298081"/>
                </a:lnTo>
                <a:lnTo>
                  <a:pt x="19367" y="298081"/>
                </a:lnTo>
                <a:lnTo>
                  <a:pt x="16649" y="294881"/>
                </a:lnTo>
                <a:lnTo>
                  <a:pt x="16649" y="286207"/>
                </a:lnTo>
                <a:lnTo>
                  <a:pt x="19431" y="283845"/>
                </a:lnTo>
                <a:lnTo>
                  <a:pt x="41490" y="283845"/>
                </a:lnTo>
                <a:lnTo>
                  <a:pt x="41490" y="27783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643106" y="5340492"/>
            <a:ext cx="222707" cy="36030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917563" y="5343977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3759" y="0"/>
                </a:moveTo>
                <a:lnTo>
                  <a:pt x="2120" y="0"/>
                </a:lnTo>
                <a:lnTo>
                  <a:pt x="1422" y="292"/>
                </a:lnTo>
                <a:lnTo>
                  <a:pt x="279" y="1447"/>
                </a:lnTo>
                <a:lnTo>
                  <a:pt x="66" y="1981"/>
                </a:lnTo>
                <a:lnTo>
                  <a:pt x="0" y="3784"/>
                </a:lnTo>
                <a:lnTo>
                  <a:pt x="292" y="4495"/>
                </a:lnTo>
                <a:lnTo>
                  <a:pt x="1435" y="5638"/>
                </a:lnTo>
                <a:lnTo>
                  <a:pt x="2120" y="5918"/>
                </a:lnTo>
                <a:lnTo>
                  <a:pt x="3771" y="5918"/>
                </a:lnTo>
                <a:lnTo>
                  <a:pt x="4483" y="5638"/>
                </a:lnTo>
                <a:lnTo>
                  <a:pt x="2235" y="5524"/>
                </a:lnTo>
                <a:lnTo>
                  <a:pt x="1638" y="5270"/>
                </a:lnTo>
                <a:lnTo>
                  <a:pt x="635" y="4267"/>
                </a:lnTo>
                <a:lnTo>
                  <a:pt x="439" y="3784"/>
                </a:lnTo>
                <a:lnTo>
                  <a:pt x="506" y="1981"/>
                </a:lnTo>
                <a:lnTo>
                  <a:pt x="660" y="1638"/>
                </a:lnTo>
                <a:lnTo>
                  <a:pt x="1638" y="660"/>
                </a:lnTo>
                <a:lnTo>
                  <a:pt x="2235" y="419"/>
                </a:lnTo>
                <a:lnTo>
                  <a:pt x="4610" y="419"/>
                </a:lnTo>
                <a:lnTo>
                  <a:pt x="4483" y="292"/>
                </a:lnTo>
                <a:lnTo>
                  <a:pt x="3759" y="0"/>
                </a:lnTo>
                <a:close/>
              </a:path>
              <a:path w="6350" h="6350">
                <a:moveTo>
                  <a:pt x="4610" y="419"/>
                </a:moveTo>
                <a:lnTo>
                  <a:pt x="3644" y="419"/>
                </a:lnTo>
                <a:lnTo>
                  <a:pt x="4267" y="660"/>
                </a:lnTo>
                <a:lnTo>
                  <a:pt x="5257" y="1638"/>
                </a:lnTo>
                <a:lnTo>
                  <a:pt x="5408" y="1981"/>
                </a:lnTo>
                <a:lnTo>
                  <a:pt x="5475" y="3784"/>
                </a:lnTo>
                <a:lnTo>
                  <a:pt x="5270" y="4267"/>
                </a:lnTo>
                <a:lnTo>
                  <a:pt x="4267" y="5270"/>
                </a:lnTo>
                <a:lnTo>
                  <a:pt x="3644" y="5524"/>
                </a:lnTo>
                <a:lnTo>
                  <a:pt x="4597" y="5524"/>
                </a:lnTo>
                <a:lnTo>
                  <a:pt x="5626" y="4495"/>
                </a:lnTo>
                <a:lnTo>
                  <a:pt x="5918" y="3784"/>
                </a:lnTo>
                <a:lnTo>
                  <a:pt x="5849" y="1981"/>
                </a:lnTo>
                <a:lnTo>
                  <a:pt x="5626" y="1447"/>
                </a:lnTo>
                <a:lnTo>
                  <a:pt x="4610" y="419"/>
                </a:lnTo>
                <a:close/>
              </a:path>
              <a:path w="6350" h="6350">
                <a:moveTo>
                  <a:pt x="2540" y="1638"/>
                </a:moveTo>
                <a:lnTo>
                  <a:pt x="1841" y="1638"/>
                </a:lnTo>
                <a:lnTo>
                  <a:pt x="1562" y="1790"/>
                </a:lnTo>
                <a:lnTo>
                  <a:pt x="1418" y="2146"/>
                </a:lnTo>
                <a:lnTo>
                  <a:pt x="1308" y="4178"/>
                </a:lnTo>
                <a:lnTo>
                  <a:pt x="4572" y="4178"/>
                </a:lnTo>
                <a:lnTo>
                  <a:pt x="4572" y="3594"/>
                </a:lnTo>
                <a:lnTo>
                  <a:pt x="1689" y="3594"/>
                </a:lnTo>
                <a:lnTo>
                  <a:pt x="1816" y="2400"/>
                </a:lnTo>
                <a:lnTo>
                  <a:pt x="1905" y="2260"/>
                </a:lnTo>
                <a:lnTo>
                  <a:pt x="2070" y="2184"/>
                </a:lnTo>
                <a:lnTo>
                  <a:pt x="3002" y="2184"/>
                </a:lnTo>
                <a:lnTo>
                  <a:pt x="2921" y="1981"/>
                </a:lnTo>
                <a:lnTo>
                  <a:pt x="2755" y="1727"/>
                </a:lnTo>
                <a:lnTo>
                  <a:pt x="2540" y="1638"/>
                </a:lnTo>
                <a:close/>
              </a:path>
              <a:path w="6350" h="6350">
                <a:moveTo>
                  <a:pt x="3002" y="2184"/>
                </a:moveTo>
                <a:lnTo>
                  <a:pt x="2552" y="2184"/>
                </a:lnTo>
                <a:lnTo>
                  <a:pt x="2757" y="2400"/>
                </a:lnTo>
                <a:lnTo>
                  <a:pt x="2882" y="3594"/>
                </a:lnTo>
                <a:lnTo>
                  <a:pt x="3289" y="3594"/>
                </a:lnTo>
                <a:lnTo>
                  <a:pt x="3369" y="2552"/>
                </a:lnTo>
                <a:lnTo>
                  <a:pt x="3060" y="2425"/>
                </a:lnTo>
                <a:lnTo>
                  <a:pt x="3002" y="2184"/>
                </a:lnTo>
                <a:close/>
              </a:path>
              <a:path w="6350" h="6350">
                <a:moveTo>
                  <a:pt x="4572" y="1638"/>
                </a:moveTo>
                <a:lnTo>
                  <a:pt x="3060" y="2425"/>
                </a:lnTo>
                <a:lnTo>
                  <a:pt x="3440" y="2425"/>
                </a:lnTo>
                <a:lnTo>
                  <a:pt x="3517" y="2286"/>
                </a:lnTo>
                <a:lnTo>
                  <a:pt x="3759" y="2184"/>
                </a:lnTo>
                <a:lnTo>
                  <a:pt x="4394" y="2184"/>
                </a:lnTo>
                <a:lnTo>
                  <a:pt x="4572" y="2159"/>
                </a:lnTo>
                <a:lnTo>
                  <a:pt x="4572" y="163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2588444" y="5953967"/>
            <a:ext cx="375920" cy="375920"/>
          </a:xfrm>
          <a:custGeom>
            <a:avLst/>
            <a:gdLst/>
            <a:ahLst/>
            <a:cxnLst/>
            <a:rect l="l" t="t" r="r" b="b"/>
            <a:pathLst>
              <a:path w="375919" h="375920">
                <a:moveTo>
                  <a:pt x="204596" y="0"/>
                </a:moveTo>
                <a:lnTo>
                  <a:pt x="0" y="0"/>
                </a:lnTo>
                <a:lnTo>
                  <a:pt x="0" y="375754"/>
                </a:lnTo>
                <a:lnTo>
                  <a:pt x="147104" y="375754"/>
                </a:lnTo>
                <a:lnTo>
                  <a:pt x="117081" y="362877"/>
                </a:lnTo>
                <a:lnTo>
                  <a:pt x="117081" y="336118"/>
                </a:lnTo>
                <a:lnTo>
                  <a:pt x="130822" y="330174"/>
                </a:lnTo>
                <a:lnTo>
                  <a:pt x="117081" y="330174"/>
                </a:lnTo>
                <a:lnTo>
                  <a:pt x="117081" y="297078"/>
                </a:lnTo>
                <a:lnTo>
                  <a:pt x="128968" y="292874"/>
                </a:lnTo>
                <a:lnTo>
                  <a:pt x="117081" y="288734"/>
                </a:lnTo>
                <a:lnTo>
                  <a:pt x="117081" y="146532"/>
                </a:lnTo>
                <a:lnTo>
                  <a:pt x="122339" y="146532"/>
                </a:lnTo>
                <a:lnTo>
                  <a:pt x="118732" y="141198"/>
                </a:lnTo>
                <a:lnTo>
                  <a:pt x="117081" y="134531"/>
                </a:lnTo>
                <a:lnTo>
                  <a:pt x="117081" y="83451"/>
                </a:lnTo>
                <a:lnTo>
                  <a:pt x="130822" y="77508"/>
                </a:lnTo>
                <a:lnTo>
                  <a:pt x="117081" y="77508"/>
                </a:lnTo>
                <a:lnTo>
                  <a:pt x="117081" y="50495"/>
                </a:lnTo>
                <a:lnTo>
                  <a:pt x="127292" y="44221"/>
                </a:lnTo>
                <a:lnTo>
                  <a:pt x="117081" y="44221"/>
                </a:lnTo>
                <a:lnTo>
                  <a:pt x="117081" y="14871"/>
                </a:lnTo>
                <a:lnTo>
                  <a:pt x="204596" y="14871"/>
                </a:lnTo>
                <a:lnTo>
                  <a:pt x="204596" y="0"/>
                </a:lnTo>
                <a:close/>
              </a:path>
              <a:path w="375919" h="375920">
                <a:moveTo>
                  <a:pt x="204596" y="14871"/>
                </a:moveTo>
                <a:lnTo>
                  <a:pt x="182486" y="14871"/>
                </a:lnTo>
                <a:lnTo>
                  <a:pt x="182486" y="42608"/>
                </a:lnTo>
                <a:lnTo>
                  <a:pt x="172859" y="48488"/>
                </a:lnTo>
                <a:lnTo>
                  <a:pt x="182486" y="48488"/>
                </a:lnTo>
                <a:lnTo>
                  <a:pt x="182486" y="89001"/>
                </a:lnTo>
                <a:lnTo>
                  <a:pt x="172859" y="92760"/>
                </a:lnTo>
                <a:lnTo>
                  <a:pt x="172859" y="100647"/>
                </a:lnTo>
                <a:lnTo>
                  <a:pt x="182486" y="104330"/>
                </a:lnTo>
                <a:lnTo>
                  <a:pt x="182410" y="134531"/>
                </a:lnTo>
                <a:lnTo>
                  <a:pt x="181368" y="140855"/>
                </a:lnTo>
                <a:lnTo>
                  <a:pt x="177647" y="146532"/>
                </a:lnTo>
                <a:lnTo>
                  <a:pt x="182486" y="146532"/>
                </a:lnTo>
                <a:lnTo>
                  <a:pt x="182486" y="187261"/>
                </a:lnTo>
                <a:lnTo>
                  <a:pt x="173443" y="194246"/>
                </a:lnTo>
                <a:lnTo>
                  <a:pt x="182486" y="194246"/>
                </a:lnTo>
                <a:lnTo>
                  <a:pt x="182486" y="341680"/>
                </a:lnTo>
                <a:lnTo>
                  <a:pt x="172859" y="345427"/>
                </a:lnTo>
                <a:lnTo>
                  <a:pt x="172859" y="353313"/>
                </a:lnTo>
                <a:lnTo>
                  <a:pt x="182486" y="356996"/>
                </a:lnTo>
                <a:lnTo>
                  <a:pt x="182486" y="375754"/>
                </a:lnTo>
                <a:lnTo>
                  <a:pt x="375767" y="375754"/>
                </a:lnTo>
                <a:lnTo>
                  <a:pt x="375767" y="312737"/>
                </a:lnTo>
                <a:lnTo>
                  <a:pt x="204596" y="312737"/>
                </a:lnTo>
                <a:lnTo>
                  <a:pt x="204596" y="246100"/>
                </a:lnTo>
                <a:lnTo>
                  <a:pt x="213525" y="239699"/>
                </a:lnTo>
                <a:lnTo>
                  <a:pt x="204596" y="233298"/>
                </a:lnTo>
                <a:lnTo>
                  <a:pt x="204596" y="14871"/>
                </a:lnTo>
                <a:close/>
              </a:path>
              <a:path w="375919" h="375920">
                <a:moveTo>
                  <a:pt x="375767" y="0"/>
                </a:moveTo>
                <a:lnTo>
                  <a:pt x="266115" y="0"/>
                </a:lnTo>
                <a:lnTo>
                  <a:pt x="268592" y="4000"/>
                </a:lnTo>
                <a:lnTo>
                  <a:pt x="270014" y="9016"/>
                </a:lnTo>
                <a:lnTo>
                  <a:pt x="270014" y="141071"/>
                </a:lnTo>
                <a:lnTo>
                  <a:pt x="260959" y="148043"/>
                </a:lnTo>
                <a:lnTo>
                  <a:pt x="270014" y="148043"/>
                </a:lnTo>
                <a:lnTo>
                  <a:pt x="270014" y="177063"/>
                </a:lnTo>
                <a:lnTo>
                  <a:pt x="252907" y="177063"/>
                </a:lnTo>
                <a:lnTo>
                  <a:pt x="254507" y="181076"/>
                </a:lnTo>
                <a:lnTo>
                  <a:pt x="255409" y="185737"/>
                </a:lnTo>
                <a:lnTo>
                  <a:pt x="255409" y="192392"/>
                </a:lnTo>
                <a:lnTo>
                  <a:pt x="270014" y="192392"/>
                </a:lnTo>
                <a:lnTo>
                  <a:pt x="270014" y="233565"/>
                </a:lnTo>
                <a:lnTo>
                  <a:pt x="260908" y="240029"/>
                </a:lnTo>
                <a:lnTo>
                  <a:pt x="270014" y="246354"/>
                </a:lnTo>
                <a:lnTo>
                  <a:pt x="270014" y="312737"/>
                </a:lnTo>
                <a:lnTo>
                  <a:pt x="375767" y="312737"/>
                </a:lnTo>
                <a:lnTo>
                  <a:pt x="375767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803127" y="5953085"/>
            <a:ext cx="45720" cy="303530"/>
          </a:xfrm>
          <a:custGeom>
            <a:avLst/>
            <a:gdLst/>
            <a:ahLst/>
            <a:cxnLst/>
            <a:rect l="l" t="t" r="r" b="b"/>
            <a:pathLst>
              <a:path w="45719" h="303529">
                <a:moveTo>
                  <a:pt x="9309" y="267081"/>
                </a:moveTo>
                <a:lnTo>
                  <a:pt x="0" y="267081"/>
                </a:lnTo>
                <a:lnTo>
                  <a:pt x="0" y="303085"/>
                </a:lnTo>
                <a:lnTo>
                  <a:pt x="45250" y="303085"/>
                </a:lnTo>
                <a:lnTo>
                  <a:pt x="45250" y="292417"/>
                </a:lnTo>
                <a:lnTo>
                  <a:pt x="9309" y="292417"/>
                </a:lnTo>
                <a:lnTo>
                  <a:pt x="9309" y="267081"/>
                </a:lnTo>
                <a:close/>
              </a:path>
              <a:path w="45719" h="303529">
                <a:moveTo>
                  <a:pt x="27089" y="267665"/>
                </a:moveTo>
                <a:lnTo>
                  <a:pt x="17970" y="267665"/>
                </a:lnTo>
                <a:lnTo>
                  <a:pt x="17970" y="292417"/>
                </a:lnTo>
                <a:lnTo>
                  <a:pt x="27089" y="292417"/>
                </a:lnTo>
                <a:lnTo>
                  <a:pt x="27089" y="267665"/>
                </a:lnTo>
                <a:close/>
              </a:path>
              <a:path w="45719" h="303529">
                <a:moveTo>
                  <a:pt x="45250" y="267081"/>
                </a:moveTo>
                <a:lnTo>
                  <a:pt x="36080" y="267081"/>
                </a:lnTo>
                <a:lnTo>
                  <a:pt x="36080" y="292417"/>
                </a:lnTo>
                <a:lnTo>
                  <a:pt x="45250" y="292417"/>
                </a:lnTo>
                <a:lnTo>
                  <a:pt x="45250" y="267081"/>
                </a:lnTo>
                <a:close/>
              </a:path>
              <a:path w="45719" h="303529">
                <a:moveTo>
                  <a:pt x="0" y="216408"/>
                </a:moveTo>
                <a:lnTo>
                  <a:pt x="0" y="229336"/>
                </a:lnTo>
                <a:lnTo>
                  <a:pt x="14668" y="240588"/>
                </a:lnTo>
                <a:lnTo>
                  <a:pt x="0" y="251764"/>
                </a:lnTo>
                <a:lnTo>
                  <a:pt x="0" y="265074"/>
                </a:lnTo>
                <a:lnTo>
                  <a:pt x="22631" y="246913"/>
                </a:lnTo>
                <a:lnTo>
                  <a:pt x="38436" y="246913"/>
                </a:lnTo>
                <a:lnTo>
                  <a:pt x="30454" y="240842"/>
                </a:lnTo>
                <a:lnTo>
                  <a:pt x="38787" y="234505"/>
                </a:lnTo>
                <a:lnTo>
                  <a:pt x="22428" y="234505"/>
                </a:lnTo>
                <a:lnTo>
                  <a:pt x="0" y="216408"/>
                </a:lnTo>
                <a:close/>
              </a:path>
              <a:path w="45719" h="303529">
                <a:moveTo>
                  <a:pt x="38436" y="246913"/>
                </a:moveTo>
                <a:lnTo>
                  <a:pt x="22631" y="246913"/>
                </a:lnTo>
                <a:lnTo>
                  <a:pt x="45250" y="265010"/>
                </a:lnTo>
                <a:lnTo>
                  <a:pt x="45250" y="252095"/>
                </a:lnTo>
                <a:lnTo>
                  <a:pt x="38436" y="246913"/>
                </a:lnTo>
                <a:close/>
              </a:path>
              <a:path w="45719" h="303529">
                <a:moveTo>
                  <a:pt x="45250" y="216268"/>
                </a:moveTo>
                <a:lnTo>
                  <a:pt x="22428" y="234505"/>
                </a:lnTo>
                <a:lnTo>
                  <a:pt x="38787" y="234505"/>
                </a:lnTo>
                <a:lnTo>
                  <a:pt x="45250" y="229590"/>
                </a:lnTo>
                <a:lnTo>
                  <a:pt x="45250" y="216268"/>
                </a:lnTo>
                <a:close/>
              </a:path>
              <a:path w="45719" h="303529">
                <a:moveTo>
                  <a:pt x="23787" y="173812"/>
                </a:moveTo>
                <a:lnTo>
                  <a:pt x="6134" y="173812"/>
                </a:lnTo>
                <a:lnTo>
                  <a:pt x="0" y="179768"/>
                </a:lnTo>
                <a:lnTo>
                  <a:pt x="0" y="214147"/>
                </a:lnTo>
                <a:lnTo>
                  <a:pt x="45250" y="214147"/>
                </a:lnTo>
                <a:lnTo>
                  <a:pt x="45250" y="203479"/>
                </a:lnTo>
                <a:lnTo>
                  <a:pt x="9436" y="203479"/>
                </a:lnTo>
                <a:lnTo>
                  <a:pt x="9436" y="186486"/>
                </a:lnTo>
                <a:lnTo>
                  <a:pt x="11963" y="184531"/>
                </a:lnTo>
                <a:lnTo>
                  <a:pt x="30251" y="184531"/>
                </a:lnTo>
                <a:lnTo>
                  <a:pt x="30129" y="179768"/>
                </a:lnTo>
                <a:lnTo>
                  <a:pt x="23787" y="173812"/>
                </a:lnTo>
                <a:close/>
              </a:path>
              <a:path w="45719" h="303529">
                <a:moveTo>
                  <a:pt x="30251" y="184531"/>
                </a:moveTo>
                <a:lnTo>
                  <a:pt x="18300" y="184531"/>
                </a:lnTo>
                <a:lnTo>
                  <a:pt x="20815" y="186486"/>
                </a:lnTo>
                <a:lnTo>
                  <a:pt x="20815" y="203479"/>
                </a:lnTo>
                <a:lnTo>
                  <a:pt x="30251" y="203479"/>
                </a:lnTo>
                <a:lnTo>
                  <a:pt x="30251" y="184531"/>
                </a:lnTo>
                <a:close/>
              </a:path>
              <a:path w="45719" h="303529">
                <a:moveTo>
                  <a:pt x="21399" y="127850"/>
                </a:moveTo>
                <a:lnTo>
                  <a:pt x="5880" y="127850"/>
                </a:lnTo>
                <a:lnTo>
                  <a:pt x="0" y="133794"/>
                </a:lnTo>
                <a:lnTo>
                  <a:pt x="0" y="167855"/>
                </a:lnTo>
                <a:lnTo>
                  <a:pt x="45250" y="167855"/>
                </a:lnTo>
                <a:lnTo>
                  <a:pt x="45250" y="157200"/>
                </a:lnTo>
                <a:lnTo>
                  <a:pt x="9436" y="157200"/>
                </a:lnTo>
                <a:lnTo>
                  <a:pt x="9436" y="140512"/>
                </a:lnTo>
                <a:lnTo>
                  <a:pt x="11760" y="138582"/>
                </a:lnTo>
                <a:lnTo>
                  <a:pt x="27981" y="138582"/>
                </a:lnTo>
                <a:lnTo>
                  <a:pt x="26835" y="132384"/>
                </a:lnTo>
                <a:lnTo>
                  <a:pt x="21399" y="127850"/>
                </a:lnTo>
                <a:close/>
              </a:path>
              <a:path w="45719" h="303529">
                <a:moveTo>
                  <a:pt x="27981" y="138582"/>
                </a:moveTo>
                <a:lnTo>
                  <a:pt x="17449" y="138582"/>
                </a:lnTo>
                <a:lnTo>
                  <a:pt x="19786" y="140512"/>
                </a:lnTo>
                <a:lnTo>
                  <a:pt x="19786" y="157200"/>
                </a:lnTo>
                <a:lnTo>
                  <a:pt x="28638" y="157200"/>
                </a:lnTo>
                <a:lnTo>
                  <a:pt x="28638" y="152158"/>
                </a:lnTo>
                <a:lnTo>
                  <a:pt x="43303" y="140004"/>
                </a:lnTo>
                <a:lnTo>
                  <a:pt x="28244" y="140004"/>
                </a:lnTo>
                <a:lnTo>
                  <a:pt x="27981" y="138582"/>
                </a:lnTo>
                <a:close/>
              </a:path>
              <a:path w="45719" h="303529">
                <a:moveTo>
                  <a:pt x="45250" y="125082"/>
                </a:moveTo>
                <a:lnTo>
                  <a:pt x="28244" y="140004"/>
                </a:lnTo>
                <a:lnTo>
                  <a:pt x="43303" y="140004"/>
                </a:lnTo>
                <a:lnTo>
                  <a:pt x="45250" y="138391"/>
                </a:lnTo>
                <a:lnTo>
                  <a:pt x="45250" y="125082"/>
                </a:lnTo>
                <a:close/>
              </a:path>
              <a:path w="45719" h="303529">
                <a:moveTo>
                  <a:pt x="9309" y="85902"/>
                </a:moveTo>
                <a:lnTo>
                  <a:pt x="0" y="85902"/>
                </a:lnTo>
                <a:lnTo>
                  <a:pt x="0" y="121907"/>
                </a:lnTo>
                <a:lnTo>
                  <a:pt x="45250" y="121907"/>
                </a:lnTo>
                <a:lnTo>
                  <a:pt x="45250" y="111239"/>
                </a:lnTo>
                <a:lnTo>
                  <a:pt x="9309" y="111239"/>
                </a:lnTo>
                <a:lnTo>
                  <a:pt x="9309" y="85902"/>
                </a:lnTo>
                <a:close/>
              </a:path>
              <a:path w="45719" h="303529">
                <a:moveTo>
                  <a:pt x="27089" y="86487"/>
                </a:moveTo>
                <a:lnTo>
                  <a:pt x="17970" y="86487"/>
                </a:lnTo>
                <a:lnTo>
                  <a:pt x="17970" y="111239"/>
                </a:lnTo>
                <a:lnTo>
                  <a:pt x="27089" y="111239"/>
                </a:lnTo>
                <a:lnTo>
                  <a:pt x="27089" y="86487"/>
                </a:lnTo>
                <a:close/>
              </a:path>
              <a:path w="45719" h="303529">
                <a:moveTo>
                  <a:pt x="45250" y="85902"/>
                </a:moveTo>
                <a:lnTo>
                  <a:pt x="36080" y="85902"/>
                </a:lnTo>
                <a:lnTo>
                  <a:pt x="36080" y="111239"/>
                </a:lnTo>
                <a:lnTo>
                  <a:pt x="45250" y="111239"/>
                </a:lnTo>
                <a:lnTo>
                  <a:pt x="45250" y="85902"/>
                </a:lnTo>
                <a:close/>
              </a:path>
              <a:path w="45719" h="303529">
                <a:moveTo>
                  <a:pt x="0" y="42405"/>
                </a:moveTo>
                <a:lnTo>
                  <a:pt x="0" y="75298"/>
                </a:lnTo>
                <a:lnTo>
                  <a:pt x="5943" y="81178"/>
                </a:lnTo>
                <a:lnTo>
                  <a:pt x="22491" y="81178"/>
                </a:lnTo>
                <a:lnTo>
                  <a:pt x="27216" y="75628"/>
                </a:lnTo>
                <a:lnTo>
                  <a:pt x="27216" y="70523"/>
                </a:lnTo>
                <a:lnTo>
                  <a:pt x="11125" y="70523"/>
                </a:lnTo>
                <a:lnTo>
                  <a:pt x="9436" y="68643"/>
                </a:lnTo>
                <a:lnTo>
                  <a:pt x="9436" y="46609"/>
                </a:lnTo>
                <a:lnTo>
                  <a:pt x="0" y="42405"/>
                </a:lnTo>
                <a:close/>
              </a:path>
              <a:path w="45719" h="303529">
                <a:moveTo>
                  <a:pt x="45250" y="52285"/>
                </a:moveTo>
                <a:lnTo>
                  <a:pt x="34124" y="52285"/>
                </a:lnTo>
                <a:lnTo>
                  <a:pt x="35801" y="54178"/>
                </a:lnTo>
                <a:lnTo>
                  <a:pt x="35801" y="79895"/>
                </a:lnTo>
                <a:lnTo>
                  <a:pt x="45250" y="79895"/>
                </a:lnTo>
                <a:lnTo>
                  <a:pt x="45250" y="52285"/>
                </a:lnTo>
                <a:close/>
              </a:path>
              <a:path w="45719" h="303529">
                <a:moveTo>
                  <a:pt x="39306" y="41617"/>
                </a:moveTo>
                <a:lnTo>
                  <a:pt x="22758" y="41617"/>
                </a:lnTo>
                <a:lnTo>
                  <a:pt x="17970" y="46926"/>
                </a:lnTo>
                <a:lnTo>
                  <a:pt x="17970" y="68643"/>
                </a:lnTo>
                <a:lnTo>
                  <a:pt x="16217" y="70523"/>
                </a:lnTo>
                <a:lnTo>
                  <a:pt x="27216" y="70523"/>
                </a:lnTo>
                <a:lnTo>
                  <a:pt x="27216" y="54178"/>
                </a:lnTo>
                <a:lnTo>
                  <a:pt x="28892" y="52285"/>
                </a:lnTo>
                <a:lnTo>
                  <a:pt x="45250" y="52285"/>
                </a:lnTo>
                <a:lnTo>
                  <a:pt x="45250" y="47447"/>
                </a:lnTo>
                <a:lnTo>
                  <a:pt x="39306" y="41617"/>
                </a:lnTo>
                <a:close/>
              </a:path>
              <a:path w="45719" h="303529">
                <a:moveTo>
                  <a:pt x="0" y="774"/>
                </a:moveTo>
                <a:lnTo>
                  <a:pt x="0" y="33680"/>
                </a:lnTo>
                <a:lnTo>
                  <a:pt x="5943" y="39560"/>
                </a:lnTo>
                <a:lnTo>
                  <a:pt x="22491" y="39560"/>
                </a:lnTo>
                <a:lnTo>
                  <a:pt x="27216" y="33997"/>
                </a:lnTo>
                <a:lnTo>
                  <a:pt x="27216" y="28905"/>
                </a:lnTo>
                <a:lnTo>
                  <a:pt x="11125" y="28905"/>
                </a:lnTo>
                <a:lnTo>
                  <a:pt x="9436" y="27012"/>
                </a:lnTo>
                <a:lnTo>
                  <a:pt x="9436" y="4978"/>
                </a:lnTo>
                <a:lnTo>
                  <a:pt x="0" y="774"/>
                </a:lnTo>
                <a:close/>
              </a:path>
              <a:path w="45719" h="303529">
                <a:moveTo>
                  <a:pt x="45250" y="10668"/>
                </a:moveTo>
                <a:lnTo>
                  <a:pt x="34124" y="10668"/>
                </a:lnTo>
                <a:lnTo>
                  <a:pt x="35801" y="12534"/>
                </a:lnTo>
                <a:lnTo>
                  <a:pt x="35801" y="38265"/>
                </a:lnTo>
                <a:lnTo>
                  <a:pt x="45250" y="38265"/>
                </a:lnTo>
                <a:lnTo>
                  <a:pt x="45250" y="10668"/>
                </a:lnTo>
                <a:close/>
              </a:path>
              <a:path w="45719" h="303529">
                <a:moveTo>
                  <a:pt x="39306" y="0"/>
                </a:moveTo>
                <a:lnTo>
                  <a:pt x="22758" y="0"/>
                </a:lnTo>
                <a:lnTo>
                  <a:pt x="17970" y="5308"/>
                </a:lnTo>
                <a:lnTo>
                  <a:pt x="17970" y="27012"/>
                </a:lnTo>
                <a:lnTo>
                  <a:pt x="16217" y="28905"/>
                </a:lnTo>
                <a:lnTo>
                  <a:pt x="27216" y="28905"/>
                </a:lnTo>
                <a:lnTo>
                  <a:pt x="27216" y="12534"/>
                </a:lnTo>
                <a:lnTo>
                  <a:pt x="28892" y="10668"/>
                </a:lnTo>
                <a:lnTo>
                  <a:pt x="45250" y="10668"/>
                </a:lnTo>
                <a:lnTo>
                  <a:pt x="45250" y="5816"/>
                </a:lnTo>
                <a:lnTo>
                  <a:pt x="39306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2715602" y="5979951"/>
            <a:ext cx="45720" cy="349885"/>
          </a:xfrm>
          <a:custGeom>
            <a:avLst/>
            <a:gdLst/>
            <a:ahLst/>
            <a:cxnLst/>
            <a:rect l="l" t="t" r="r" b="b"/>
            <a:pathLst>
              <a:path w="45719" h="349885">
                <a:moveTo>
                  <a:pt x="45250" y="296811"/>
                </a:moveTo>
                <a:lnTo>
                  <a:pt x="0" y="316153"/>
                </a:lnTo>
                <a:lnTo>
                  <a:pt x="0" y="330238"/>
                </a:lnTo>
                <a:lnTo>
                  <a:pt x="45250" y="349630"/>
                </a:lnTo>
                <a:lnTo>
                  <a:pt x="45250" y="338569"/>
                </a:lnTo>
                <a:lnTo>
                  <a:pt x="35686" y="334759"/>
                </a:lnTo>
                <a:lnTo>
                  <a:pt x="35686" y="331393"/>
                </a:lnTo>
                <a:lnTo>
                  <a:pt x="27419" y="331393"/>
                </a:lnTo>
                <a:lnTo>
                  <a:pt x="16421" y="327012"/>
                </a:lnTo>
                <a:lnTo>
                  <a:pt x="7556" y="323710"/>
                </a:lnTo>
                <a:lnTo>
                  <a:pt x="16421" y="320357"/>
                </a:lnTo>
                <a:lnTo>
                  <a:pt x="27419" y="315874"/>
                </a:lnTo>
                <a:lnTo>
                  <a:pt x="35686" y="315874"/>
                </a:lnTo>
                <a:lnTo>
                  <a:pt x="35686" y="312585"/>
                </a:lnTo>
                <a:lnTo>
                  <a:pt x="45250" y="308711"/>
                </a:lnTo>
                <a:lnTo>
                  <a:pt x="45250" y="296811"/>
                </a:lnTo>
                <a:close/>
              </a:path>
              <a:path w="45719" h="349885">
                <a:moveTo>
                  <a:pt x="35686" y="315874"/>
                </a:moveTo>
                <a:lnTo>
                  <a:pt x="27419" y="315874"/>
                </a:lnTo>
                <a:lnTo>
                  <a:pt x="27419" y="331393"/>
                </a:lnTo>
                <a:lnTo>
                  <a:pt x="35686" y="331393"/>
                </a:lnTo>
                <a:lnTo>
                  <a:pt x="35686" y="315874"/>
                </a:lnTo>
                <a:close/>
              </a:path>
              <a:path w="45719" h="349885">
                <a:moveTo>
                  <a:pt x="45250" y="239928"/>
                </a:moveTo>
                <a:lnTo>
                  <a:pt x="0" y="239928"/>
                </a:lnTo>
                <a:lnTo>
                  <a:pt x="0" y="256743"/>
                </a:lnTo>
                <a:lnTo>
                  <a:pt x="23723" y="264439"/>
                </a:lnTo>
                <a:lnTo>
                  <a:pt x="33883" y="267207"/>
                </a:lnTo>
                <a:lnTo>
                  <a:pt x="23723" y="269989"/>
                </a:lnTo>
                <a:lnTo>
                  <a:pt x="0" y="277685"/>
                </a:lnTo>
                <a:lnTo>
                  <a:pt x="0" y="294563"/>
                </a:lnTo>
                <a:lnTo>
                  <a:pt x="45250" y="294563"/>
                </a:lnTo>
                <a:lnTo>
                  <a:pt x="45250" y="284987"/>
                </a:lnTo>
                <a:lnTo>
                  <a:pt x="5181" y="284987"/>
                </a:lnTo>
                <a:lnTo>
                  <a:pt x="45250" y="272186"/>
                </a:lnTo>
                <a:lnTo>
                  <a:pt x="45250" y="262305"/>
                </a:lnTo>
                <a:lnTo>
                  <a:pt x="5105" y="249440"/>
                </a:lnTo>
                <a:lnTo>
                  <a:pt x="45250" y="249440"/>
                </a:lnTo>
                <a:lnTo>
                  <a:pt x="45250" y="239928"/>
                </a:lnTo>
                <a:close/>
              </a:path>
              <a:path w="45719" h="349885">
                <a:moveTo>
                  <a:pt x="45250" y="284467"/>
                </a:moveTo>
                <a:lnTo>
                  <a:pt x="15582" y="284606"/>
                </a:lnTo>
                <a:lnTo>
                  <a:pt x="5181" y="284987"/>
                </a:lnTo>
                <a:lnTo>
                  <a:pt x="45250" y="284987"/>
                </a:lnTo>
                <a:lnTo>
                  <a:pt x="45250" y="284467"/>
                </a:lnTo>
                <a:close/>
              </a:path>
              <a:path w="45719" h="349885">
                <a:moveTo>
                  <a:pt x="45250" y="249440"/>
                </a:moveTo>
                <a:lnTo>
                  <a:pt x="5105" y="249440"/>
                </a:lnTo>
                <a:lnTo>
                  <a:pt x="15582" y="249821"/>
                </a:lnTo>
                <a:lnTo>
                  <a:pt x="45250" y="249961"/>
                </a:lnTo>
                <a:lnTo>
                  <a:pt x="45250" y="249440"/>
                </a:lnTo>
                <a:close/>
              </a:path>
              <a:path w="45719" h="349885">
                <a:moveTo>
                  <a:pt x="9309" y="195275"/>
                </a:moveTo>
                <a:lnTo>
                  <a:pt x="0" y="195275"/>
                </a:lnTo>
                <a:lnTo>
                  <a:pt x="0" y="231266"/>
                </a:lnTo>
                <a:lnTo>
                  <a:pt x="45250" y="231266"/>
                </a:lnTo>
                <a:lnTo>
                  <a:pt x="45250" y="220611"/>
                </a:lnTo>
                <a:lnTo>
                  <a:pt x="9309" y="220611"/>
                </a:lnTo>
                <a:lnTo>
                  <a:pt x="9309" y="195275"/>
                </a:lnTo>
                <a:close/>
              </a:path>
              <a:path w="45719" h="349885">
                <a:moveTo>
                  <a:pt x="27089" y="195859"/>
                </a:moveTo>
                <a:lnTo>
                  <a:pt x="17970" y="195859"/>
                </a:lnTo>
                <a:lnTo>
                  <a:pt x="17970" y="220611"/>
                </a:lnTo>
                <a:lnTo>
                  <a:pt x="27089" y="220611"/>
                </a:lnTo>
                <a:lnTo>
                  <a:pt x="27089" y="195859"/>
                </a:lnTo>
                <a:close/>
              </a:path>
              <a:path w="45719" h="349885">
                <a:moveTo>
                  <a:pt x="45250" y="195275"/>
                </a:moveTo>
                <a:lnTo>
                  <a:pt x="36080" y="195275"/>
                </a:lnTo>
                <a:lnTo>
                  <a:pt x="36080" y="220611"/>
                </a:lnTo>
                <a:lnTo>
                  <a:pt x="45250" y="220611"/>
                </a:lnTo>
                <a:lnTo>
                  <a:pt x="45250" y="195275"/>
                </a:lnTo>
                <a:close/>
              </a:path>
              <a:path w="45719" h="349885">
                <a:moveTo>
                  <a:pt x="21399" y="147764"/>
                </a:moveTo>
                <a:lnTo>
                  <a:pt x="5880" y="147764"/>
                </a:lnTo>
                <a:lnTo>
                  <a:pt x="0" y="153708"/>
                </a:lnTo>
                <a:lnTo>
                  <a:pt x="0" y="187769"/>
                </a:lnTo>
                <a:lnTo>
                  <a:pt x="45250" y="187769"/>
                </a:lnTo>
                <a:lnTo>
                  <a:pt x="45250" y="177114"/>
                </a:lnTo>
                <a:lnTo>
                  <a:pt x="9448" y="177114"/>
                </a:lnTo>
                <a:lnTo>
                  <a:pt x="9448" y="160439"/>
                </a:lnTo>
                <a:lnTo>
                  <a:pt x="11760" y="158495"/>
                </a:lnTo>
                <a:lnTo>
                  <a:pt x="27992" y="158495"/>
                </a:lnTo>
                <a:lnTo>
                  <a:pt x="26835" y="152285"/>
                </a:lnTo>
                <a:lnTo>
                  <a:pt x="21399" y="147764"/>
                </a:lnTo>
                <a:close/>
              </a:path>
              <a:path w="45719" h="349885">
                <a:moveTo>
                  <a:pt x="27992" y="158495"/>
                </a:moveTo>
                <a:lnTo>
                  <a:pt x="17449" y="158495"/>
                </a:lnTo>
                <a:lnTo>
                  <a:pt x="19786" y="160439"/>
                </a:lnTo>
                <a:lnTo>
                  <a:pt x="19786" y="177114"/>
                </a:lnTo>
                <a:lnTo>
                  <a:pt x="28638" y="177114"/>
                </a:lnTo>
                <a:lnTo>
                  <a:pt x="28638" y="172059"/>
                </a:lnTo>
                <a:lnTo>
                  <a:pt x="43302" y="159918"/>
                </a:lnTo>
                <a:lnTo>
                  <a:pt x="28257" y="159918"/>
                </a:lnTo>
                <a:lnTo>
                  <a:pt x="27992" y="158495"/>
                </a:lnTo>
                <a:close/>
              </a:path>
              <a:path w="45719" h="349885">
                <a:moveTo>
                  <a:pt x="45250" y="144983"/>
                </a:moveTo>
                <a:lnTo>
                  <a:pt x="28257" y="159918"/>
                </a:lnTo>
                <a:lnTo>
                  <a:pt x="43302" y="159918"/>
                </a:lnTo>
                <a:lnTo>
                  <a:pt x="45250" y="158305"/>
                </a:lnTo>
                <a:lnTo>
                  <a:pt x="45250" y="144983"/>
                </a:lnTo>
                <a:close/>
              </a:path>
              <a:path w="45719" h="349885">
                <a:moveTo>
                  <a:pt x="45250" y="131152"/>
                </a:moveTo>
                <a:lnTo>
                  <a:pt x="0" y="131152"/>
                </a:lnTo>
                <a:lnTo>
                  <a:pt x="0" y="141820"/>
                </a:lnTo>
                <a:lnTo>
                  <a:pt x="45250" y="141820"/>
                </a:lnTo>
                <a:lnTo>
                  <a:pt x="45250" y="131152"/>
                </a:lnTo>
                <a:close/>
              </a:path>
              <a:path w="45719" h="349885">
                <a:moveTo>
                  <a:pt x="9563" y="90487"/>
                </a:moveTo>
                <a:lnTo>
                  <a:pt x="0" y="90487"/>
                </a:lnTo>
                <a:lnTo>
                  <a:pt x="34" y="103162"/>
                </a:lnTo>
                <a:lnTo>
                  <a:pt x="1664" y="112206"/>
                </a:lnTo>
                <a:lnTo>
                  <a:pt x="6286" y="118976"/>
                </a:lnTo>
                <a:lnTo>
                  <a:pt x="13308" y="123141"/>
                </a:lnTo>
                <a:lnTo>
                  <a:pt x="22174" y="124561"/>
                </a:lnTo>
                <a:lnTo>
                  <a:pt x="23075" y="124561"/>
                </a:lnTo>
                <a:lnTo>
                  <a:pt x="32141" y="123135"/>
                </a:lnTo>
                <a:lnTo>
                  <a:pt x="39106" y="119018"/>
                </a:lnTo>
                <a:lnTo>
                  <a:pt x="42613" y="113893"/>
                </a:lnTo>
                <a:lnTo>
                  <a:pt x="14998" y="113893"/>
                </a:lnTo>
                <a:lnTo>
                  <a:pt x="9563" y="109880"/>
                </a:lnTo>
                <a:lnTo>
                  <a:pt x="9563" y="90487"/>
                </a:lnTo>
                <a:close/>
              </a:path>
              <a:path w="45719" h="349885">
                <a:moveTo>
                  <a:pt x="35750" y="98767"/>
                </a:moveTo>
                <a:lnTo>
                  <a:pt x="35750" y="109512"/>
                </a:lnTo>
                <a:lnTo>
                  <a:pt x="31089" y="113893"/>
                </a:lnTo>
                <a:lnTo>
                  <a:pt x="42613" y="113893"/>
                </a:lnTo>
                <a:lnTo>
                  <a:pt x="43599" y="112452"/>
                </a:lnTo>
                <a:lnTo>
                  <a:pt x="45250" y="103682"/>
                </a:lnTo>
                <a:lnTo>
                  <a:pt x="45250" y="103162"/>
                </a:lnTo>
                <a:lnTo>
                  <a:pt x="35750" y="98767"/>
                </a:lnTo>
                <a:close/>
              </a:path>
              <a:path w="45719" h="349885">
                <a:moveTo>
                  <a:pt x="45250" y="44742"/>
                </a:moveTo>
                <a:lnTo>
                  <a:pt x="0" y="64071"/>
                </a:lnTo>
                <a:lnTo>
                  <a:pt x="0" y="78143"/>
                </a:lnTo>
                <a:lnTo>
                  <a:pt x="45250" y="97535"/>
                </a:lnTo>
                <a:lnTo>
                  <a:pt x="45250" y="86499"/>
                </a:lnTo>
                <a:lnTo>
                  <a:pt x="35686" y="82676"/>
                </a:lnTo>
                <a:lnTo>
                  <a:pt x="35686" y="79311"/>
                </a:lnTo>
                <a:lnTo>
                  <a:pt x="27419" y="79311"/>
                </a:lnTo>
                <a:lnTo>
                  <a:pt x="16421" y="74917"/>
                </a:lnTo>
                <a:lnTo>
                  <a:pt x="7556" y="71627"/>
                </a:lnTo>
                <a:lnTo>
                  <a:pt x="16421" y="68262"/>
                </a:lnTo>
                <a:lnTo>
                  <a:pt x="27419" y="63804"/>
                </a:lnTo>
                <a:lnTo>
                  <a:pt x="35686" y="63804"/>
                </a:lnTo>
                <a:lnTo>
                  <a:pt x="35686" y="60502"/>
                </a:lnTo>
                <a:lnTo>
                  <a:pt x="45250" y="56629"/>
                </a:lnTo>
                <a:lnTo>
                  <a:pt x="45250" y="44742"/>
                </a:lnTo>
                <a:close/>
              </a:path>
              <a:path w="45719" h="349885">
                <a:moveTo>
                  <a:pt x="35686" y="63804"/>
                </a:moveTo>
                <a:lnTo>
                  <a:pt x="27419" y="63804"/>
                </a:lnTo>
                <a:lnTo>
                  <a:pt x="27419" y="79311"/>
                </a:lnTo>
                <a:lnTo>
                  <a:pt x="35686" y="79311"/>
                </a:lnTo>
                <a:lnTo>
                  <a:pt x="35686" y="63804"/>
                </a:lnTo>
                <a:close/>
              </a:path>
              <a:path w="45719" h="349885">
                <a:moveTo>
                  <a:pt x="45250" y="9766"/>
                </a:moveTo>
                <a:lnTo>
                  <a:pt x="31673" y="9766"/>
                </a:lnTo>
                <a:lnTo>
                  <a:pt x="24180" y="14160"/>
                </a:lnTo>
                <a:lnTo>
                  <a:pt x="0" y="29476"/>
                </a:lnTo>
                <a:lnTo>
                  <a:pt x="0" y="42481"/>
                </a:lnTo>
                <a:lnTo>
                  <a:pt x="45250" y="42481"/>
                </a:lnTo>
                <a:lnTo>
                  <a:pt x="45250" y="32588"/>
                </a:lnTo>
                <a:lnTo>
                  <a:pt x="12547" y="32588"/>
                </a:lnTo>
                <a:lnTo>
                  <a:pt x="19900" y="28257"/>
                </a:lnTo>
                <a:lnTo>
                  <a:pt x="45250" y="12344"/>
                </a:lnTo>
                <a:lnTo>
                  <a:pt x="45250" y="9766"/>
                </a:lnTo>
                <a:close/>
              </a:path>
              <a:path w="45719" h="349885">
                <a:moveTo>
                  <a:pt x="45250" y="32257"/>
                </a:moveTo>
                <a:lnTo>
                  <a:pt x="20116" y="32257"/>
                </a:lnTo>
                <a:lnTo>
                  <a:pt x="12547" y="32588"/>
                </a:lnTo>
                <a:lnTo>
                  <a:pt x="45250" y="32588"/>
                </a:lnTo>
                <a:lnTo>
                  <a:pt x="45250" y="32257"/>
                </a:lnTo>
                <a:close/>
              </a:path>
              <a:path w="45719" h="349885">
                <a:moveTo>
                  <a:pt x="45250" y="0"/>
                </a:moveTo>
                <a:lnTo>
                  <a:pt x="0" y="0"/>
                </a:lnTo>
                <a:lnTo>
                  <a:pt x="0" y="10083"/>
                </a:lnTo>
                <a:lnTo>
                  <a:pt x="24053" y="10083"/>
                </a:lnTo>
                <a:lnTo>
                  <a:pt x="31673" y="9766"/>
                </a:lnTo>
                <a:lnTo>
                  <a:pt x="45250" y="9766"/>
                </a:lnTo>
                <a:lnTo>
                  <a:pt x="45250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89374" y="9573657"/>
            <a:ext cx="0" cy="53975"/>
          </a:xfrm>
          <a:custGeom>
            <a:avLst/>
            <a:gdLst/>
            <a:ahLst/>
            <a:cxnLst/>
            <a:rect l="l" t="t" r="r" b="b"/>
            <a:pathLst>
              <a:path h="53975">
                <a:moveTo>
                  <a:pt x="0" y="0"/>
                </a:moveTo>
                <a:lnTo>
                  <a:pt x="0" y="53552"/>
                </a:lnTo>
              </a:path>
            </a:pathLst>
          </a:custGeom>
          <a:ln w="60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89374" y="1282700"/>
            <a:ext cx="0" cy="53975"/>
          </a:xfrm>
          <a:custGeom>
            <a:avLst/>
            <a:gdLst/>
            <a:ahLst/>
            <a:cxnLst/>
            <a:rect l="l" t="t" r="r" b="b"/>
            <a:pathLst>
              <a:path h="53975">
                <a:moveTo>
                  <a:pt x="0" y="53546"/>
                </a:moveTo>
                <a:lnTo>
                  <a:pt x="0" y="0"/>
                </a:lnTo>
              </a:path>
            </a:pathLst>
          </a:custGeom>
          <a:ln w="60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888452" y="9573657"/>
            <a:ext cx="0" cy="53975"/>
          </a:xfrm>
          <a:custGeom>
            <a:avLst/>
            <a:gdLst/>
            <a:ahLst/>
            <a:cxnLst/>
            <a:rect l="l" t="t" r="r" b="b"/>
            <a:pathLst>
              <a:path h="53975">
                <a:moveTo>
                  <a:pt x="0" y="0"/>
                </a:moveTo>
                <a:lnTo>
                  <a:pt x="0" y="53552"/>
                </a:lnTo>
              </a:path>
            </a:pathLst>
          </a:custGeom>
          <a:ln w="60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888452" y="1282700"/>
            <a:ext cx="0" cy="53975"/>
          </a:xfrm>
          <a:custGeom>
            <a:avLst/>
            <a:gdLst/>
            <a:ahLst/>
            <a:cxnLst/>
            <a:rect l="l" t="t" r="r" b="b"/>
            <a:pathLst>
              <a:path h="53975">
                <a:moveTo>
                  <a:pt x="0" y="53546"/>
                </a:moveTo>
                <a:lnTo>
                  <a:pt x="0" y="0"/>
                </a:lnTo>
              </a:path>
            </a:pathLst>
          </a:custGeom>
          <a:ln w="60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262928" y="9500759"/>
            <a:ext cx="53975" cy="0"/>
          </a:xfrm>
          <a:custGeom>
            <a:avLst/>
            <a:gdLst/>
            <a:ahLst/>
            <a:cxnLst/>
            <a:rect l="l" t="t" r="r" b="b"/>
            <a:pathLst>
              <a:path w="53975">
                <a:moveTo>
                  <a:pt x="53548" y="0"/>
                </a:moveTo>
                <a:lnTo>
                  <a:pt x="0" y="0"/>
                </a:lnTo>
              </a:path>
            </a:pathLst>
          </a:custGeom>
          <a:ln w="60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262928" y="1409144"/>
            <a:ext cx="53975" cy="0"/>
          </a:xfrm>
          <a:custGeom>
            <a:avLst/>
            <a:gdLst/>
            <a:ahLst/>
            <a:cxnLst/>
            <a:rect l="l" t="t" r="r" b="b"/>
            <a:pathLst>
              <a:path w="53975">
                <a:moveTo>
                  <a:pt x="53548" y="0"/>
                </a:moveTo>
                <a:lnTo>
                  <a:pt x="0" y="0"/>
                </a:lnTo>
              </a:path>
            </a:pathLst>
          </a:custGeom>
          <a:ln w="60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6430410" y="4588306"/>
            <a:ext cx="0" cy="498475"/>
          </a:xfrm>
          <a:custGeom>
            <a:avLst/>
            <a:gdLst/>
            <a:ahLst/>
            <a:cxnLst/>
            <a:rect l="l" t="t" r="r" b="b"/>
            <a:pathLst>
              <a:path h="498475">
                <a:moveTo>
                  <a:pt x="0" y="0"/>
                </a:moveTo>
                <a:lnTo>
                  <a:pt x="0" y="498208"/>
                </a:lnTo>
              </a:path>
            </a:pathLst>
          </a:custGeom>
          <a:ln w="44665">
            <a:solidFill>
              <a:srgbClr val="FCB31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6164834" y="4588306"/>
            <a:ext cx="0" cy="498475"/>
          </a:xfrm>
          <a:custGeom>
            <a:avLst/>
            <a:gdLst/>
            <a:ahLst/>
            <a:cxnLst/>
            <a:rect l="l" t="t" r="r" b="b"/>
            <a:pathLst>
              <a:path h="498475">
                <a:moveTo>
                  <a:pt x="0" y="0"/>
                </a:moveTo>
                <a:lnTo>
                  <a:pt x="0" y="498208"/>
                </a:lnTo>
              </a:path>
            </a:pathLst>
          </a:custGeom>
          <a:ln w="44678">
            <a:solidFill>
              <a:srgbClr val="1035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6234113" y="4643269"/>
            <a:ext cx="127000" cy="393700"/>
          </a:xfrm>
          <a:custGeom>
            <a:avLst/>
            <a:gdLst/>
            <a:ahLst/>
            <a:cxnLst/>
            <a:rect l="l" t="t" r="r" b="b"/>
            <a:pathLst>
              <a:path w="127000" h="393700">
                <a:moveTo>
                  <a:pt x="2247" y="243801"/>
                </a:moveTo>
                <a:lnTo>
                  <a:pt x="2247" y="277177"/>
                </a:lnTo>
                <a:lnTo>
                  <a:pt x="85826" y="310222"/>
                </a:lnTo>
                <a:lnTo>
                  <a:pt x="14744" y="323608"/>
                </a:lnTo>
                <a:lnTo>
                  <a:pt x="6832" y="325196"/>
                </a:lnTo>
                <a:lnTo>
                  <a:pt x="2247" y="331381"/>
                </a:lnTo>
                <a:lnTo>
                  <a:pt x="2247" y="392315"/>
                </a:lnTo>
                <a:lnTo>
                  <a:pt x="5803" y="393077"/>
                </a:lnTo>
                <a:lnTo>
                  <a:pt x="7877" y="384563"/>
                </a:lnTo>
                <a:lnTo>
                  <a:pt x="10385" y="376094"/>
                </a:lnTo>
                <a:lnTo>
                  <a:pt x="125006" y="328853"/>
                </a:lnTo>
                <a:lnTo>
                  <a:pt x="125006" y="295287"/>
                </a:lnTo>
                <a:lnTo>
                  <a:pt x="2247" y="243801"/>
                </a:lnTo>
                <a:close/>
              </a:path>
              <a:path w="127000" h="393700">
                <a:moveTo>
                  <a:pt x="2247" y="198437"/>
                </a:moveTo>
                <a:lnTo>
                  <a:pt x="2247" y="230200"/>
                </a:lnTo>
                <a:lnTo>
                  <a:pt x="125006" y="256463"/>
                </a:lnTo>
                <a:lnTo>
                  <a:pt x="125006" y="224675"/>
                </a:lnTo>
                <a:lnTo>
                  <a:pt x="2247" y="198437"/>
                </a:lnTo>
                <a:close/>
              </a:path>
              <a:path w="127000" h="393700">
                <a:moveTo>
                  <a:pt x="124053" y="145453"/>
                </a:moveTo>
                <a:lnTo>
                  <a:pt x="83896" y="145453"/>
                </a:lnTo>
                <a:lnTo>
                  <a:pt x="97497" y="145605"/>
                </a:lnTo>
                <a:lnTo>
                  <a:pt x="101142" y="155397"/>
                </a:lnTo>
                <a:lnTo>
                  <a:pt x="93510" y="197116"/>
                </a:lnTo>
                <a:lnTo>
                  <a:pt x="120421" y="202882"/>
                </a:lnTo>
                <a:lnTo>
                  <a:pt x="122861" y="196237"/>
                </a:lnTo>
                <a:lnTo>
                  <a:pt x="124909" y="187772"/>
                </a:lnTo>
                <a:lnTo>
                  <a:pt x="126345" y="178036"/>
                </a:lnTo>
                <a:lnTo>
                  <a:pt x="126949" y="167576"/>
                </a:lnTo>
                <a:lnTo>
                  <a:pt x="124053" y="145453"/>
                </a:lnTo>
                <a:close/>
              </a:path>
              <a:path w="127000" h="393700">
                <a:moveTo>
                  <a:pt x="5435" y="106400"/>
                </a:moveTo>
                <a:lnTo>
                  <a:pt x="3418" y="112554"/>
                </a:lnTo>
                <a:lnTo>
                  <a:pt x="1679" y="119543"/>
                </a:lnTo>
                <a:lnTo>
                  <a:pt x="457" y="127439"/>
                </a:lnTo>
                <a:lnTo>
                  <a:pt x="0" y="136105"/>
                </a:lnTo>
                <a:lnTo>
                  <a:pt x="2980" y="157718"/>
                </a:lnTo>
                <a:lnTo>
                  <a:pt x="11329" y="174656"/>
                </a:lnTo>
                <a:lnTo>
                  <a:pt x="24158" y="185737"/>
                </a:lnTo>
                <a:lnTo>
                  <a:pt x="40576" y="189776"/>
                </a:lnTo>
                <a:lnTo>
                  <a:pt x="52428" y="187215"/>
                </a:lnTo>
                <a:lnTo>
                  <a:pt x="61709" y="180470"/>
                </a:lnTo>
                <a:lnTo>
                  <a:pt x="68780" y="171434"/>
                </a:lnTo>
                <a:lnTo>
                  <a:pt x="74002" y="162001"/>
                </a:lnTo>
                <a:lnTo>
                  <a:pt x="76544" y="156768"/>
                </a:lnTo>
                <a:lnTo>
                  <a:pt x="36271" y="156768"/>
                </a:lnTo>
                <a:lnTo>
                  <a:pt x="31864" y="156667"/>
                </a:lnTo>
                <a:lnTo>
                  <a:pt x="27178" y="152463"/>
                </a:lnTo>
                <a:lnTo>
                  <a:pt x="25984" y="143294"/>
                </a:lnTo>
                <a:lnTo>
                  <a:pt x="25673" y="138486"/>
                </a:lnTo>
                <a:lnTo>
                  <a:pt x="26052" y="131271"/>
                </a:lnTo>
                <a:lnTo>
                  <a:pt x="27771" y="122236"/>
                </a:lnTo>
                <a:lnTo>
                  <a:pt x="31483" y="111963"/>
                </a:lnTo>
                <a:lnTo>
                  <a:pt x="5435" y="106400"/>
                </a:lnTo>
                <a:close/>
              </a:path>
              <a:path w="127000" h="393700">
                <a:moveTo>
                  <a:pt x="84937" y="112268"/>
                </a:moveTo>
                <a:lnTo>
                  <a:pt x="65703" y="119206"/>
                </a:lnTo>
                <a:lnTo>
                  <a:pt x="53879" y="134585"/>
                </a:lnTo>
                <a:lnTo>
                  <a:pt x="45418" y="149929"/>
                </a:lnTo>
                <a:lnTo>
                  <a:pt x="36271" y="156768"/>
                </a:lnTo>
                <a:lnTo>
                  <a:pt x="76544" y="156768"/>
                </a:lnTo>
                <a:lnTo>
                  <a:pt x="80022" y="149606"/>
                </a:lnTo>
                <a:lnTo>
                  <a:pt x="83896" y="145453"/>
                </a:lnTo>
                <a:lnTo>
                  <a:pt x="124053" y="145453"/>
                </a:lnTo>
                <a:lnTo>
                  <a:pt x="123976" y="144863"/>
                </a:lnTo>
                <a:lnTo>
                  <a:pt x="115520" y="127439"/>
                </a:lnTo>
                <a:lnTo>
                  <a:pt x="102276" y="116257"/>
                </a:lnTo>
                <a:lnTo>
                  <a:pt x="84937" y="112268"/>
                </a:lnTo>
                <a:close/>
              </a:path>
              <a:path w="127000" h="393700">
                <a:moveTo>
                  <a:pt x="125006" y="0"/>
                </a:moveTo>
                <a:lnTo>
                  <a:pt x="2247" y="25628"/>
                </a:lnTo>
                <a:lnTo>
                  <a:pt x="2247" y="58851"/>
                </a:lnTo>
                <a:lnTo>
                  <a:pt x="5778" y="64007"/>
                </a:lnTo>
                <a:lnTo>
                  <a:pt x="125006" y="113931"/>
                </a:lnTo>
                <a:lnTo>
                  <a:pt x="125006" y="80568"/>
                </a:lnTo>
                <a:lnTo>
                  <a:pt x="106692" y="73939"/>
                </a:lnTo>
                <a:lnTo>
                  <a:pt x="106692" y="64808"/>
                </a:lnTo>
                <a:lnTo>
                  <a:pt x="81534" y="64808"/>
                </a:lnTo>
                <a:lnTo>
                  <a:pt x="35433" y="48069"/>
                </a:lnTo>
                <a:lnTo>
                  <a:pt x="81534" y="38493"/>
                </a:lnTo>
                <a:lnTo>
                  <a:pt x="106692" y="38493"/>
                </a:lnTo>
                <a:lnTo>
                  <a:pt x="106692" y="33197"/>
                </a:lnTo>
                <a:lnTo>
                  <a:pt x="125006" y="29349"/>
                </a:lnTo>
                <a:lnTo>
                  <a:pt x="125006" y="0"/>
                </a:lnTo>
                <a:close/>
              </a:path>
              <a:path w="127000" h="393700">
                <a:moveTo>
                  <a:pt x="106692" y="38493"/>
                </a:moveTo>
                <a:lnTo>
                  <a:pt x="81534" y="38493"/>
                </a:lnTo>
                <a:lnTo>
                  <a:pt x="81534" y="64808"/>
                </a:lnTo>
                <a:lnTo>
                  <a:pt x="106692" y="64808"/>
                </a:lnTo>
                <a:lnTo>
                  <a:pt x="106692" y="38493"/>
                </a:lnTo>
                <a:close/>
              </a:path>
            </a:pathLst>
          </a:custGeom>
          <a:solidFill>
            <a:srgbClr val="10357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6393795" y="5357864"/>
            <a:ext cx="42545" cy="324485"/>
          </a:xfrm>
          <a:custGeom>
            <a:avLst/>
            <a:gdLst/>
            <a:ahLst/>
            <a:cxnLst/>
            <a:rect l="l" t="t" r="r" b="b"/>
            <a:pathLst>
              <a:path w="42545" h="324485">
                <a:moveTo>
                  <a:pt x="41490" y="0"/>
                </a:moveTo>
                <a:lnTo>
                  <a:pt x="0" y="0"/>
                </a:lnTo>
                <a:lnTo>
                  <a:pt x="0" y="5943"/>
                </a:lnTo>
                <a:lnTo>
                  <a:pt x="15481" y="5943"/>
                </a:lnTo>
                <a:lnTo>
                  <a:pt x="12814" y="7988"/>
                </a:lnTo>
                <a:lnTo>
                  <a:pt x="11150" y="11328"/>
                </a:lnTo>
                <a:lnTo>
                  <a:pt x="11150" y="23837"/>
                </a:lnTo>
                <a:lnTo>
                  <a:pt x="17640" y="30162"/>
                </a:lnTo>
                <a:lnTo>
                  <a:pt x="35737" y="30162"/>
                </a:lnTo>
                <a:lnTo>
                  <a:pt x="42109" y="23964"/>
                </a:lnTo>
                <a:lnTo>
                  <a:pt x="21120" y="23964"/>
                </a:lnTo>
                <a:lnTo>
                  <a:pt x="16662" y="20447"/>
                </a:lnTo>
                <a:lnTo>
                  <a:pt x="16662" y="9283"/>
                </a:lnTo>
                <a:lnTo>
                  <a:pt x="20929" y="5689"/>
                </a:lnTo>
                <a:lnTo>
                  <a:pt x="41490" y="5689"/>
                </a:lnTo>
                <a:lnTo>
                  <a:pt x="41490" y="0"/>
                </a:lnTo>
                <a:close/>
              </a:path>
              <a:path w="42545" h="324485">
                <a:moveTo>
                  <a:pt x="41490" y="5689"/>
                </a:moveTo>
                <a:lnTo>
                  <a:pt x="32448" y="5689"/>
                </a:lnTo>
                <a:lnTo>
                  <a:pt x="36715" y="9283"/>
                </a:lnTo>
                <a:lnTo>
                  <a:pt x="36715" y="20447"/>
                </a:lnTo>
                <a:lnTo>
                  <a:pt x="32257" y="23964"/>
                </a:lnTo>
                <a:lnTo>
                  <a:pt x="42109" y="23964"/>
                </a:lnTo>
                <a:lnTo>
                  <a:pt x="42240" y="23837"/>
                </a:lnTo>
                <a:lnTo>
                  <a:pt x="42240" y="11328"/>
                </a:lnTo>
                <a:lnTo>
                  <a:pt x="40576" y="7988"/>
                </a:lnTo>
                <a:lnTo>
                  <a:pt x="37896" y="5943"/>
                </a:lnTo>
                <a:lnTo>
                  <a:pt x="41490" y="5943"/>
                </a:lnTo>
                <a:lnTo>
                  <a:pt x="41490" y="5689"/>
                </a:lnTo>
                <a:close/>
              </a:path>
              <a:path w="42545" h="324485">
                <a:moveTo>
                  <a:pt x="41490" y="59753"/>
                </a:moveTo>
                <a:lnTo>
                  <a:pt x="11887" y="59753"/>
                </a:lnTo>
                <a:lnTo>
                  <a:pt x="11887" y="65722"/>
                </a:lnTo>
                <a:lnTo>
                  <a:pt x="15481" y="65722"/>
                </a:lnTo>
                <a:lnTo>
                  <a:pt x="12814" y="67754"/>
                </a:lnTo>
                <a:lnTo>
                  <a:pt x="11150" y="71107"/>
                </a:lnTo>
                <a:lnTo>
                  <a:pt x="11150" y="83604"/>
                </a:lnTo>
                <a:lnTo>
                  <a:pt x="17640" y="89941"/>
                </a:lnTo>
                <a:lnTo>
                  <a:pt x="35737" y="89941"/>
                </a:lnTo>
                <a:lnTo>
                  <a:pt x="42096" y="83743"/>
                </a:lnTo>
                <a:lnTo>
                  <a:pt x="21120" y="83743"/>
                </a:lnTo>
                <a:lnTo>
                  <a:pt x="16662" y="80200"/>
                </a:lnTo>
                <a:lnTo>
                  <a:pt x="16662" y="69049"/>
                </a:lnTo>
                <a:lnTo>
                  <a:pt x="20929" y="65468"/>
                </a:lnTo>
                <a:lnTo>
                  <a:pt x="41490" y="65468"/>
                </a:lnTo>
                <a:lnTo>
                  <a:pt x="41490" y="59753"/>
                </a:lnTo>
                <a:close/>
              </a:path>
              <a:path w="42545" h="324485">
                <a:moveTo>
                  <a:pt x="41490" y="65468"/>
                </a:moveTo>
                <a:lnTo>
                  <a:pt x="32448" y="65468"/>
                </a:lnTo>
                <a:lnTo>
                  <a:pt x="36715" y="69049"/>
                </a:lnTo>
                <a:lnTo>
                  <a:pt x="36715" y="80200"/>
                </a:lnTo>
                <a:lnTo>
                  <a:pt x="32257" y="83743"/>
                </a:lnTo>
                <a:lnTo>
                  <a:pt x="42096" y="83743"/>
                </a:lnTo>
                <a:lnTo>
                  <a:pt x="42240" y="83604"/>
                </a:lnTo>
                <a:lnTo>
                  <a:pt x="42240" y="71107"/>
                </a:lnTo>
                <a:lnTo>
                  <a:pt x="40576" y="67754"/>
                </a:lnTo>
                <a:lnTo>
                  <a:pt x="37896" y="65722"/>
                </a:lnTo>
                <a:lnTo>
                  <a:pt x="41490" y="65722"/>
                </a:lnTo>
                <a:lnTo>
                  <a:pt x="41490" y="65468"/>
                </a:lnTo>
                <a:close/>
              </a:path>
              <a:path w="42545" h="324485">
                <a:moveTo>
                  <a:pt x="11950" y="32385"/>
                </a:moveTo>
                <a:lnTo>
                  <a:pt x="11391" y="33820"/>
                </a:lnTo>
                <a:lnTo>
                  <a:pt x="11150" y="35674"/>
                </a:lnTo>
                <a:lnTo>
                  <a:pt x="11150" y="40690"/>
                </a:lnTo>
                <a:lnTo>
                  <a:pt x="12865" y="43357"/>
                </a:lnTo>
                <a:lnTo>
                  <a:pt x="15481" y="45021"/>
                </a:lnTo>
                <a:lnTo>
                  <a:pt x="11887" y="45021"/>
                </a:lnTo>
                <a:lnTo>
                  <a:pt x="11887" y="50914"/>
                </a:lnTo>
                <a:lnTo>
                  <a:pt x="41490" y="50914"/>
                </a:lnTo>
                <a:lnTo>
                  <a:pt x="41490" y="44970"/>
                </a:lnTo>
                <a:lnTo>
                  <a:pt x="19926" y="44970"/>
                </a:lnTo>
                <a:lnTo>
                  <a:pt x="16776" y="42608"/>
                </a:lnTo>
                <a:lnTo>
                  <a:pt x="16794" y="36969"/>
                </a:lnTo>
                <a:lnTo>
                  <a:pt x="16967" y="35737"/>
                </a:lnTo>
                <a:lnTo>
                  <a:pt x="17525" y="34366"/>
                </a:lnTo>
                <a:lnTo>
                  <a:pt x="11950" y="32385"/>
                </a:lnTo>
                <a:close/>
              </a:path>
              <a:path w="42545" h="324485">
                <a:moveTo>
                  <a:pt x="41490" y="241541"/>
                </a:moveTo>
                <a:lnTo>
                  <a:pt x="11874" y="241541"/>
                </a:lnTo>
                <a:lnTo>
                  <a:pt x="11874" y="247484"/>
                </a:lnTo>
                <a:lnTo>
                  <a:pt x="15468" y="247484"/>
                </a:lnTo>
                <a:lnTo>
                  <a:pt x="12814" y="249529"/>
                </a:lnTo>
                <a:lnTo>
                  <a:pt x="11150" y="252869"/>
                </a:lnTo>
                <a:lnTo>
                  <a:pt x="11268" y="265506"/>
                </a:lnTo>
                <a:lnTo>
                  <a:pt x="17640" y="271703"/>
                </a:lnTo>
                <a:lnTo>
                  <a:pt x="35725" y="271703"/>
                </a:lnTo>
                <a:lnTo>
                  <a:pt x="42109" y="265506"/>
                </a:lnTo>
                <a:lnTo>
                  <a:pt x="21107" y="265506"/>
                </a:lnTo>
                <a:lnTo>
                  <a:pt x="16649" y="261988"/>
                </a:lnTo>
                <a:lnTo>
                  <a:pt x="16649" y="250837"/>
                </a:lnTo>
                <a:lnTo>
                  <a:pt x="20929" y="247243"/>
                </a:lnTo>
                <a:lnTo>
                  <a:pt x="41490" y="247243"/>
                </a:lnTo>
                <a:lnTo>
                  <a:pt x="41490" y="241541"/>
                </a:lnTo>
                <a:close/>
              </a:path>
              <a:path w="42545" h="324485">
                <a:moveTo>
                  <a:pt x="41490" y="247243"/>
                </a:moveTo>
                <a:lnTo>
                  <a:pt x="32448" y="247243"/>
                </a:lnTo>
                <a:lnTo>
                  <a:pt x="36715" y="250837"/>
                </a:lnTo>
                <a:lnTo>
                  <a:pt x="36715" y="261988"/>
                </a:lnTo>
                <a:lnTo>
                  <a:pt x="32257" y="265506"/>
                </a:lnTo>
                <a:lnTo>
                  <a:pt x="42109" y="265506"/>
                </a:lnTo>
                <a:lnTo>
                  <a:pt x="42227" y="252869"/>
                </a:lnTo>
                <a:lnTo>
                  <a:pt x="40563" y="249529"/>
                </a:lnTo>
                <a:lnTo>
                  <a:pt x="37896" y="247484"/>
                </a:lnTo>
                <a:lnTo>
                  <a:pt x="41490" y="247484"/>
                </a:lnTo>
                <a:lnTo>
                  <a:pt x="41490" y="247243"/>
                </a:lnTo>
                <a:close/>
              </a:path>
              <a:path w="42545" h="324485">
                <a:moveTo>
                  <a:pt x="27482" y="147345"/>
                </a:moveTo>
                <a:lnTo>
                  <a:pt x="17386" y="147408"/>
                </a:lnTo>
                <a:lnTo>
                  <a:pt x="11150" y="152984"/>
                </a:lnTo>
                <a:lnTo>
                  <a:pt x="11150" y="169951"/>
                </a:lnTo>
                <a:lnTo>
                  <a:pt x="17386" y="175895"/>
                </a:lnTo>
                <a:lnTo>
                  <a:pt x="36042" y="175895"/>
                </a:lnTo>
                <a:lnTo>
                  <a:pt x="42227" y="169697"/>
                </a:lnTo>
                <a:lnTo>
                  <a:pt x="24142" y="169583"/>
                </a:lnTo>
                <a:lnTo>
                  <a:pt x="19824" y="169024"/>
                </a:lnTo>
                <a:lnTo>
                  <a:pt x="16662" y="166166"/>
                </a:lnTo>
                <a:lnTo>
                  <a:pt x="16662" y="156997"/>
                </a:lnTo>
                <a:lnTo>
                  <a:pt x="19507" y="154025"/>
                </a:lnTo>
                <a:lnTo>
                  <a:pt x="24142" y="153606"/>
                </a:lnTo>
                <a:lnTo>
                  <a:pt x="29095" y="153606"/>
                </a:lnTo>
                <a:lnTo>
                  <a:pt x="29095" y="147459"/>
                </a:lnTo>
                <a:lnTo>
                  <a:pt x="27482" y="147345"/>
                </a:lnTo>
                <a:close/>
              </a:path>
              <a:path w="42545" h="324485">
                <a:moveTo>
                  <a:pt x="29095" y="153606"/>
                </a:moveTo>
                <a:lnTo>
                  <a:pt x="24142" y="153606"/>
                </a:lnTo>
                <a:lnTo>
                  <a:pt x="24142" y="169583"/>
                </a:lnTo>
                <a:lnTo>
                  <a:pt x="29095" y="169583"/>
                </a:lnTo>
                <a:lnTo>
                  <a:pt x="29095" y="153606"/>
                </a:lnTo>
                <a:close/>
              </a:path>
              <a:path w="42545" h="324485">
                <a:moveTo>
                  <a:pt x="38074" y="148704"/>
                </a:moveTo>
                <a:lnTo>
                  <a:pt x="33680" y="151866"/>
                </a:lnTo>
                <a:lnTo>
                  <a:pt x="35661" y="154330"/>
                </a:lnTo>
                <a:lnTo>
                  <a:pt x="36779" y="157505"/>
                </a:lnTo>
                <a:lnTo>
                  <a:pt x="36779" y="164617"/>
                </a:lnTo>
                <a:lnTo>
                  <a:pt x="34429" y="168833"/>
                </a:lnTo>
                <a:lnTo>
                  <a:pt x="29095" y="169583"/>
                </a:lnTo>
                <a:lnTo>
                  <a:pt x="42227" y="169583"/>
                </a:lnTo>
                <a:lnTo>
                  <a:pt x="42227" y="156387"/>
                </a:lnTo>
                <a:lnTo>
                  <a:pt x="41122" y="152298"/>
                </a:lnTo>
                <a:lnTo>
                  <a:pt x="38074" y="148704"/>
                </a:lnTo>
                <a:close/>
              </a:path>
              <a:path w="42545" h="324485">
                <a:moveTo>
                  <a:pt x="14681" y="93459"/>
                </a:moveTo>
                <a:lnTo>
                  <a:pt x="12136" y="96685"/>
                </a:lnTo>
                <a:lnTo>
                  <a:pt x="11150" y="99644"/>
                </a:lnTo>
                <a:lnTo>
                  <a:pt x="11150" y="113652"/>
                </a:lnTo>
                <a:lnTo>
                  <a:pt x="17703" y="119659"/>
                </a:lnTo>
                <a:lnTo>
                  <a:pt x="35661" y="119659"/>
                </a:lnTo>
                <a:lnTo>
                  <a:pt x="42240" y="113652"/>
                </a:lnTo>
                <a:lnTo>
                  <a:pt x="42240" y="113461"/>
                </a:lnTo>
                <a:lnTo>
                  <a:pt x="20739" y="113461"/>
                </a:lnTo>
                <a:lnTo>
                  <a:pt x="16725" y="109435"/>
                </a:lnTo>
                <a:lnTo>
                  <a:pt x="16662" y="101511"/>
                </a:lnTo>
                <a:lnTo>
                  <a:pt x="17589" y="98971"/>
                </a:lnTo>
                <a:lnTo>
                  <a:pt x="19316" y="96558"/>
                </a:lnTo>
                <a:lnTo>
                  <a:pt x="14681" y="93459"/>
                </a:lnTo>
                <a:close/>
              </a:path>
              <a:path w="42545" h="324485">
                <a:moveTo>
                  <a:pt x="38696" y="93459"/>
                </a:moveTo>
                <a:lnTo>
                  <a:pt x="34061" y="96558"/>
                </a:lnTo>
                <a:lnTo>
                  <a:pt x="35801" y="98971"/>
                </a:lnTo>
                <a:lnTo>
                  <a:pt x="36715" y="101511"/>
                </a:lnTo>
                <a:lnTo>
                  <a:pt x="36652" y="109435"/>
                </a:lnTo>
                <a:lnTo>
                  <a:pt x="32626" y="113461"/>
                </a:lnTo>
                <a:lnTo>
                  <a:pt x="42240" y="113461"/>
                </a:lnTo>
                <a:lnTo>
                  <a:pt x="42240" y="99644"/>
                </a:lnTo>
                <a:lnTo>
                  <a:pt x="41236" y="96685"/>
                </a:lnTo>
                <a:lnTo>
                  <a:pt x="38696" y="93459"/>
                </a:lnTo>
                <a:close/>
              </a:path>
              <a:path w="42545" h="324485">
                <a:moveTo>
                  <a:pt x="42227" y="215150"/>
                </a:moveTo>
                <a:lnTo>
                  <a:pt x="35356" y="215150"/>
                </a:lnTo>
                <a:lnTo>
                  <a:pt x="36799" y="217690"/>
                </a:lnTo>
                <a:lnTo>
                  <a:pt x="36842" y="226796"/>
                </a:lnTo>
                <a:lnTo>
                  <a:pt x="35420" y="229844"/>
                </a:lnTo>
                <a:lnTo>
                  <a:pt x="33743" y="232003"/>
                </a:lnTo>
                <a:lnTo>
                  <a:pt x="38392" y="235038"/>
                </a:lnTo>
                <a:lnTo>
                  <a:pt x="41617" y="230644"/>
                </a:lnTo>
                <a:lnTo>
                  <a:pt x="42227" y="225374"/>
                </a:lnTo>
                <a:lnTo>
                  <a:pt x="42227" y="215150"/>
                </a:lnTo>
                <a:close/>
              </a:path>
              <a:path w="42545" h="324485">
                <a:moveTo>
                  <a:pt x="14236" y="209461"/>
                </a:moveTo>
                <a:lnTo>
                  <a:pt x="12204" y="212547"/>
                </a:lnTo>
                <a:lnTo>
                  <a:pt x="11150" y="216827"/>
                </a:lnTo>
                <a:lnTo>
                  <a:pt x="11150" y="229031"/>
                </a:lnTo>
                <a:lnTo>
                  <a:pt x="14668" y="233616"/>
                </a:lnTo>
                <a:lnTo>
                  <a:pt x="25387" y="233616"/>
                </a:lnTo>
                <a:lnTo>
                  <a:pt x="28295" y="230263"/>
                </a:lnTo>
                <a:lnTo>
                  <a:pt x="28704" y="227355"/>
                </a:lnTo>
                <a:lnTo>
                  <a:pt x="18008" y="227355"/>
                </a:lnTo>
                <a:lnTo>
                  <a:pt x="16522" y="225005"/>
                </a:lnTo>
                <a:lnTo>
                  <a:pt x="16522" y="217690"/>
                </a:lnTo>
                <a:lnTo>
                  <a:pt x="17945" y="214045"/>
                </a:lnTo>
                <a:lnTo>
                  <a:pt x="19062" y="212242"/>
                </a:lnTo>
                <a:lnTo>
                  <a:pt x="14236" y="209461"/>
                </a:lnTo>
                <a:close/>
              </a:path>
              <a:path w="42545" h="324485">
                <a:moveTo>
                  <a:pt x="38265" y="208965"/>
                </a:moveTo>
                <a:lnTo>
                  <a:pt x="27431" y="208965"/>
                </a:lnTo>
                <a:lnTo>
                  <a:pt x="24764" y="212547"/>
                </a:lnTo>
                <a:lnTo>
                  <a:pt x="23025" y="224878"/>
                </a:lnTo>
                <a:lnTo>
                  <a:pt x="22161" y="227355"/>
                </a:lnTo>
                <a:lnTo>
                  <a:pt x="28704" y="227355"/>
                </a:lnTo>
                <a:lnTo>
                  <a:pt x="30149" y="217081"/>
                </a:lnTo>
                <a:lnTo>
                  <a:pt x="31394" y="215150"/>
                </a:lnTo>
                <a:lnTo>
                  <a:pt x="42227" y="215150"/>
                </a:lnTo>
                <a:lnTo>
                  <a:pt x="42227" y="213664"/>
                </a:lnTo>
                <a:lnTo>
                  <a:pt x="38265" y="208965"/>
                </a:lnTo>
                <a:close/>
              </a:path>
              <a:path w="42545" h="324485">
                <a:moveTo>
                  <a:pt x="11950" y="121831"/>
                </a:moveTo>
                <a:lnTo>
                  <a:pt x="11391" y="123253"/>
                </a:lnTo>
                <a:lnTo>
                  <a:pt x="11150" y="125095"/>
                </a:lnTo>
                <a:lnTo>
                  <a:pt x="11150" y="130111"/>
                </a:lnTo>
                <a:lnTo>
                  <a:pt x="12865" y="132791"/>
                </a:lnTo>
                <a:lnTo>
                  <a:pt x="15468" y="134467"/>
                </a:lnTo>
                <a:lnTo>
                  <a:pt x="11887" y="134467"/>
                </a:lnTo>
                <a:lnTo>
                  <a:pt x="11887" y="140347"/>
                </a:lnTo>
                <a:lnTo>
                  <a:pt x="41490" y="140347"/>
                </a:lnTo>
                <a:lnTo>
                  <a:pt x="41490" y="134404"/>
                </a:lnTo>
                <a:lnTo>
                  <a:pt x="19926" y="134391"/>
                </a:lnTo>
                <a:lnTo>
                  <a:pt x="16776" y="132041"/>
                </a:lnTo>
                <a:lnTo>
                  <a:pt x="16792" y="126415"/>
                </a:lnTo>
                <a:lnTo>
                  <a:pt x="16967" y="125171"/>
                </a:lnTo>
                <a:lnTo>
                  <a:pt x="17525" y="123812"/>
                </a:lnTo>
                <a:lnTo>
                  <a:pt x="11950" y="121831"/>
                </a:lnTo>
                <a:close/>
              </a:path>
              <a:path w="42545" h="324485">
                <a:moveTo>
                  <a:pt x="17284" y="198132"/>
                </a:moveTo>
                <a:lnTo>
                  <a:pt x="11887" y="198132"/>
                </a:lnTo>
                <a:lnTo>
                  <a:pt x="11887" y="204381"/>
                </a:lnTo>
                <a:lnTo>
                  <a:pt x="17284" y="204381"/>
                </a:lnTo>
                <a:lnTo>
                  <a:pt x="17284" y="198132"/>
                </a:lnTo>
                <a:close/>
              </a:path>
              <a:path w="42545" h="324485">
                <a:moveTo>
                  <a:pt x="39941" y="180047"/>
                </a:moveTo>
                <a:lnTo>
                  <a:pt x="34683" y="181902"/>
                </a:lnTo>
                <a:lnTo>
                  <a:pt x="35801" y="183819"/>
                </a:lnTo>
                <a:lnTo>
                  <a:pt x="36360" y="185928"/>
                </a:lnTo>
                <a:lnTo>
                  <a:pt x="36360" y="190817"/>
                </a:lnTo>
                <a:lnTo>
                  <a:pt x="34366" y="192125"/>
                </a:lnTo>
                <a:lnTo>
                  <a:pt x="2908" y="192125"/>
                </a:lnTo>
                <a:lnTo>
                  <a:pt x="2908" y="198132"/>
                </a:lnTo>
                <a:lnTo>
                  <a:pt x="38138" y="198132"/>
                </a:lnTo>
                <a:lnTo>
                  <a:pt x="42227" y="195707"/>
                </a:lnTo>
                <a:lnTo>
                  <a:pt x="42227" y="185305"/>
                </a:lnTo>
                <a:lnTo>
                  <a:pt x="41363" y="182092"/>
                </a:lnTo>
                <a:lnTo>
                  <a:pt x="39941" y="180047"/>
                </a:lnTo>
                <a:close/>
              </a:path>
              <a:path w="42545" h="324485">
                <a:moveTo>
                  <a:pt x="17284" y="181343"/>
                </a:moveTo>
                <a:lnTo>
                  <a:pt x="11887" y="181343"/>
                </a:lnTo>
                <a:lnTo>
                  <a:pt x="11887" y="192125"/>
                </a:lnTo>
                <a:lnTo>
                  <a:pt x="17284" y="192125"/>
                </a:lnTo>
                <a:lnTo>
                  <a:pt x="17284" y="181343"/>
                </a:lnTo>
                <a:close/>
              </a:path>
              <a:path w="42545" h="324485">
                <a:moveTo>
                  <a:pt x="41490" y="277837"/>
                </a:moveTo>
                <a:lnTo>
                  <a:pt x="15836" y="277837"/>
                </a:lnTo>
                <a:lnTo>
                  <a:pt x="11201" y="282041"/>
                </a:lnTo>
                <a:lnTo>
                  <a:pt x="11087" y="293014"/>
                </a:lnTo>
                <a:lnTo>
                  <a:pt x="12268" y="296913"/>
                </a:lnTo>
                <a:lnTo>
                  <a:pt x="16395" y="299643"/>
                </a:lnTo>
                <a:lnTo>
                  <a:pt x="13119" y="301675"/>
                </a:lnTo>
                <a:lnTo>
                  <a:pt x="11150" y="304901"/>
                </a:lnTo>
                <a:lnTo>
                  <a:pt x="11150" y="312572"/>
                </a:lnTo>
                <a:lnTo>
                  <a:pt x="12001" y="315925"/>
                </a:lnTo>
                <a:lnTo>
                  <a:pt x="15468" y="318338"/>
                </a:lnTo>
                <a:lnTo>
                  <a:pt x="11874" y="318338"/>
                </a:lnTo>
                <a:lnTo>
                  <a:pt x="11874" y="324294"/>
                </a:lnTo>
                <a:lnTo>
                  <a:pt x="41478" y="324294"/>
                </a:lnTo>
                <a:lnTo>
                  <a:pt x="41490" y="318287"/>
                </a:lnTo>
                <a:lnTo>
                  <a:pt x="19367" y="318287"/>
                </a:lnTo>
                <a:lnTo>
                  <a:pt x="16649" y="315188"/>
                </a:lnTo>
                <a:lnTo>
                  <a:pt x="16649" y="306514"/>
                </a:lnTo>
                <a:lnTo>
                  <a:pt x="19430" y="304101"/>
                </a:lnTo>
                <a:lnTo>
                  <a:pt x="41490" y="304101"/>
                </a:lnTo>
                <a:lnTo>
                  <a:pt x="41490" y="298081"/>
                </a:lnTo>
                <a:lnTo>
                  <a:pt x="19367" y="298081"/>
                </a:lnTo>
                <a:lnTo>
                  <a:pt x="16649" y="294881"/>
                </a:lnTo>
                <a:lnTo>
                  <a:pt x="16649" y="286207"/>
                </a:lnTo>
                <a:lnTo>
                  <a:pt x="19430" y="283845"/>
                </a:lnTo>
                <a:lnTo>
                  <a:pt x="41490" y="283845"/>
                </a:lnTo>
                <a:lnTo>
                  <a:pt x="41490" y="27783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6156581" y="5340492"/>
            <a:ext cx="222707" cy="36030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6431038" y="5343977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3759" y="0"/>
                </a:moveTo>
                <a:lnTo>
                  <a:pt x="2120" y="0"/>
                </a:lnTo>
                <a:lnTo>
                  <a:pt x="1422" y="292"/>
                </a:lnTo>
                <a:lnTo>
                  <a:pt x="279" y="1447"/>
                </a:lnTo>
                <a:lnTo>
                  <a:pt x="66" y="1981"/>
                </a:lnTo>
                <a:lnTo>
                  <a:pt x="0" y="3784"/>
                </a:lnTo>
                <a:lnTo>
                  <a:pt x="292" y="4495"/>
                </a:lnTo>
                <a:lnTo>
                  <a:pt x="1435" y="5638"/>
                </a:lnTo>
                <a:lnTo>
                  <a:pt x="2120" y="5918"/>
                </a:lnTo>
                <a:lnTo>
                  <a:pt x="3771" y="5918"/>
                </a:lnTo>
                <a:lnTo>
                  <a:pt x="4483" y="5638"/>
                </a:lnTo>
                <a:lnTo>
                  <a:pt x="2235" y="5524"/>
                </a:lnTo>
                <a:lnTo>
                  <a:pt x="1638" y="5270"/>
                </a:lnTo>
                <a:lnTo>
                  <a:pt x="634" y="4267"/>
                </a:lnTo>
                <a:lnTo>
                  <a:pt x="439" y="3784"/>
                </a:lnTo>
                <a:lnTo>
                  <a:pt x="506" y="1981"/>
                </a:lnTo>
                <a:lnTo>
                  <a:pt x="660" y="1638"/>
                </a:lnTo>
                <a:lnTo>
                  <a:pt x="1638" y="660"/>
                </a:lnTo>
                <a:lnTo>
                  <a:pt x="2235" y="419"/>
                </a:lnTo>
                <a:lnTo>
                  <a:pt x="4610" y="419"/>
                </a:lnTo>
                <a:lnTo>
                  <a:pt x="4483" y="292"/>
                </a:lnTo>
                <a:lnTo>
                  <a:pt x="3759" y="0"/>
                </a:lnTo>
                <a:close/>
              </a:path>
              <a:path w="6350" h="6350">
                <a:moveTo>
                  <a:pt x="4610" y="419"/>
                </a:moveTo>
                <a:lnTo>
                  <a:pt x="3644" y="419"/>
                </a:lnTo>
                <a:lnTo>
                  <a:pt x="4267" y="660"/>
                </a:lnTo>
                <a:lnTo>
                  <a:pt x="5257" y="1638"/>
                </a:lnTo>
                <a:lnTo>
                  <a:pt x="5408" y="1981"/>
                </a:lnTo>
                <a:lnTo>
                  <a:pt x="5475" y="3784"/>
                </a:lnTo>
                <a:lnTo>
                  <a:pt x="5270" y="4267"/>
                </a:lnTo>
                <a:lnTo>
                  <a:pt x="4267" y="5270"/>
                </a:lnTo>
                <a:lnTo>
                  <a:pt x="3644" y="5524"/>
                </a:lnTo>
                <a:lnTo>
                  <a:pt x="4597" y="5524"/>
                </a:lnTo>
                <a:lnTo>
                  <a:pt x="5626" y="4495"/>
                </a:lnTo>
                <a:lnTo>
                  <a:pt x="5918" y="3784"/>
                </a:lnTo>
                <a:lnTo>
                  <a:pt x="5849" y="1981"/>
                </a:lnTo>
                <a:lnTo>
                  <a:pt x="5626" y="1447"/>
                </a:lnTo>
                <a:lnTo>
                  <a:pt x="4610" y="419"/>
                </a:lnTo>
                <a:close/>
              </a:path>
              <a:path w="6350" h="6350">
                <a:moveTo>
                  <a:pt x="2539" y="1638"/>
                </a:moveTo>
                <a:lnTo>
                  <a:pt x="1841" y="1638"/>
                </a:lnTo>
                <a:lnTo>
                  <a:pt x="1562" y="1790"/>
                </a:lnTo>
                <a:lnTo>
                  <a:pt x="1418" y="2146"/>
                </a:lnTo>
                <a:lnTo>
                  <a:pt x="1308" y="4178"/>
                </a:lnTo>
                <a:lnTo>
                  <a:pt x="4571" y="4178"/>
                </a:lnTo>
                <a:lnTo>
                  <a:pt x="4571" y="3594"/>
                </a:lnTo>
                <a:lnTo>
                  <a:pt x="1689" y="3594"/>
                </a:lnTo>
                <a:lnTo>
                  <a:pt x="1816" y="2400"/>
                </a:lnTo>
                <a:lnTo>
                  <a:pt x="1904" y="2260"/>
                </a:lnTo>
                <a:lnTo>
                  <a:pt x="2070" y="2184"/>
                </a:lnTo>
                <a:lnTo>
                  <a:pt x="3002" y="2184"/>
                </a:lnTo>
                <a:lnTo>
                  <a:pt x="2921" y="1981"/>
                </a:lnTo>
                <a:lnTo>
                  <a:pt x="2755" y="1727"/>
                </a:lnTo>
                <a:lnTo>
                  <a:pt x="2539" y="1638"/>
                </a:lnTo>
                <a:close/>
              </a:path>
              <a:path w="6350" h="6350">
                <a:moveTo>
                  <a:pt x="3002" y="2184"/>
                </a:moveTo>
                <a:lnTo>
                  <a:pt x="2552" y="2184"/>
                </a:lnTo>
                <a:lnTo>
                  <a:pt x="2757" y="2400"/>
                </a:lnTo>
                <a:lnTo>
                  <a:pt x="2882" y="3594"/>
                </a:lnTo>
                <a:lnTo>
                  <a:pt x="3289" y="3594"/>
                </a:lnTo>
                <a:lnTo>
                  <a:pt x="3369" y="2552"/>
                </a:lnTo>
                <a:lnTo>
                  <a:pt x="3060" y="2425"/>
                </a:lnTo>
                <a:lnTo>
                  <a:pt x="3002" y="2184"/>
                </a:lnTo>
                <a:close/>
              </a:path>
              <a:path w="6350" h="6350">
                <a:moveTo>
                  <a:pt x="4571" y="1638"/>
                </a:moveTo>
                <a:lnTo>
                  <a:pt x="3060" y="2425"/>
                </a:lnTo>
                <a:lnTo>
                  <a:pt x="3440" y="2425"/>
                </a:lnTo>
                <a:lnTo>
                  <a:pt x="3517" y="2286"/>
                </a:lnTo>
                <a:lnTo>
                  <a:pt x="3759" y="2184"/>
                </a:lnTo>
                <a:lnTo>
                  <a:pt x="4394" y="2184"/>
                </a:lnTo>
                <a:lnTo>
                  <a:pt x="4571" y="2159"/>
                </a:lnTo>
                <a:lnTo>
                  <a:pt x="4571" y="163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6101919" y="5953967"/>
            <a:ext cx="375920" cy="375920"/>
          </a:xfrm>
          <a:custGeom>
            <a:avLst/>
            <a:gdLst/>
            <a:ahLst/>
            <a:cxnLst/>
            <a:rect l="l" t="t" r="r" b="b"/>
            <a:pathLst>
              <a:path w="375920" h="375920">
                <a:moveTo>
                  <a:pt x="204597" y="0"/>
                </a:moveTo>
                <a:lnTo>
                  <a:pt x="0" y="0"/>
                </a:lnTo>
                <a:lnTo>
                  <a:pt x="0" y="375754"/>
                </a:lnTo>
                <a:lnTo>
                  <a:pt x="147104" y="375754"/>
                </a:lnTo>
                <a:lnTo>
                  <a:pt x="117081" y="362877"/>
                </a:lnTo>
                <a:lnTo>
                  <a:pt x="117081" y="336118"/>
                </a:lnTo>
                <a:lnTo>
                  <a:pt x="130822" y="330174"/>
                </a:lnTo>
                <a:lnTo>
                  <a:pt x="117081" y="330174"/>
                </a:lnTo>
                <a:lnTo>
                  <a:pt x="117081" y="297078"/>
                </a:lnTo>
                <a:lnTo>
                  <a:pt x="128968" y="292874"/>
                </a:lnTo>
                <a:lnTo>
                  <a:pt x="117081" y="288734"/>
                </a:lnTo>
                <a:lnTo>
                  <a:pt x="117081" y="146532"/>
                </a:lnTo>
                <a:lnTo>
                  <a:pt x="122339" y="146532"/>
                </a:lnTo>
                <a:lnTo>
                  <a:pt x="118732" y="141198"/>
                </a:lnTo>
                <a:lnTo>
                  <a:pt x="117081" y="134531"/>
                </a:lnTo>
                <a:lnTo>
                  <a:pt x="117081" y="83451"/>
                </a:lnTo>
                <a:lnTo>
                  <a:pt x="130822" y="77508"/>
                </a:lnTo>
                <a:lnTo>
                  <a:pt x="117081" y="77508"/>
                </a:lnTo>
                <a:lnTo>
                  <a:pt x="117081" y="50495"/>
                </a:lnTo>
                <a:lnTo>
                  <a:pt x="127292" y="44221"/>
                </a:lnTo>
                <a:lnTo>
                  <a:pt x="117081" y="44221"/>
                </a:lnTo>
                <a:lnTo>
                  <a:pt x="117081" y="14871"/>
                </a:lnTo>
                <a:lnTo>
                  <a:pt x="204597" y="14871"/>
                </a:lnTo>
                <a:lnTo>
                  <a:pt x="204597" y="0"/>
                </a:lnTo>
                <a:close/>
              </a:path>
              <a:path w="375920" h="375920">
                <a:moveTo>
                  <a:pt x="204597" y="14871"/>
                </a:moveTo>
                <a:lnTo>
                  <a:pt x="182486" y="14871"/>
                </a:lnTo>
                <a:lnTo>
                  <a:pt x="182486" y="42608"/>
                </a:lnTo>
                <a:lnTo>
                  <a:pt x="172859" y="48488"/>
                </a:lnTo>
                <a:lnTo>
                  <a:pt x="182486" y="48488"/>
                </a:lnTo>
                <a:lnTo>
                  <a:pt x="182486" y="89001"/>
                </a:lnTo>
                <a:lnTo>
                  <a:pt x="172859" y="92760"/>
                </a:lnTo>
                <a:lnTo>
                  <a:pt x="172859" y="100647"/>
                </a:lnTo>
                <a:lnTo>
                  <a:pt x="182486" y="104330"/>
                </a:lnTo>
                <a:lnTo>
                  <a:pt x="182410" y="134531"/>
                </a:lnTo>
                <a:lnTo>
                  <a:pt x="181368" y="140855"/>
                </a:lnTo>
                <a:lnTo>
                  <a:pt x="177647" y="146532"/>
                </a:lnTo>
                <a:lnTo>
                  <a:pt x="182486" y="146532"/>
                </a:lnTo>
                <a:lnTo>
                  <a:pt x="182486" y="187261"/>
                </a:lnTo>
                <a:lnTo>
                  <a:pt x="173443" y="194246"/>
                </a:lnTo>
                <a:lnTo>
                  <a:pt x="182486" y="194246"/>
                </a:lnTo>
                <a:lnTo>
                  <a:pt x="182486" y="341680"/>
                </a:lnTo>
                <a:lnTo>
                  <a:pt x="172859" y="345427"/>
                </a:lnTo>
                <a:lnTo>
                  <a:pt x="172859" y="353313"/>
                </a:lnTo>
                <a:lnTo>
                  <a:pt x="182486" y="356996"/>
                </a:lnTo>
                <a:lnTo>
                  <a:pt x="182486" y="375754"/>
                </a:lnTo>
                <a:lnTo>
                  <a:pt x="375767" y="375754"/>
                </a:lnTo>
                <a:lnTo>
                  <a:pt x="375767" y="312737"/>
                </a:lnTo>
                <a:lnTo>
                  <a:pt x="204597" y="312737"/>
                </a:lnTo>
                <a:lnTo>
                  <a:pt x="204597" y="246100"/>
                </a:lnTo>
                <a:lnTo>
                  <a:pt x="213525" y="239699"/>
                </a:lnTo>
                <a:lnTo>
                  <a:pt x="204597" y="233298"/>
                </a:lnTo>
                <a:lnTo>
                  <a:pt x="204597" y="14871"/>
                </a:lnTo>
                <a:close/>
              </a:path>
              <a:path w="375920" h="375920">
                <a:moveTo>
                  <a:pt x="375767" y="0"/>
                </a:moveTo>
                <a:lnTo>
                  <a:pt x="266115" y="0"/>
                </a:lnTo>
                <a:lnTo>
                  <a:pt x="268592" y="4000"/>
                </a:lnTo>
                <a:lnTo>
                  <a:pt x="270014" y="9016"/>
                </a:lnTo>
                <a:lnTo>
                  <a:pt x="270014" y="141071"/>
                </a:lnTo>
                <a:lnTo>
                  <a:pt x="260959" y="148043"/>
                </a:lnTo>
                <a:lnTo>
                  <a:pt x="270014" y="148043"/>
                </a:lnTo>
                <a:lnTo>
                  <a:pt x="270014" y="177063"/>
                </a:lnTo>
                <a:lnTo>
                  <a:pt x="252907" y="177063"/>
                </a:lnTo>
                <a:lnTo>
                  <a:pt x="254508" y="181076"/>
                </a:lnTo>
                <a:lnTo>
                  <a:pt x="255409" y="185737"/>
                </a:lnTo>
                <a:lnTo>
                  <a:pt x="255409" y="192392"/>
                </a:lnTo>
                <a:lnTo>
                  <a:pt x="270014" y="192392"/>
                </a:lnTo>
                <a:lnTo>
                  <a:pt x="270014" y="233565"/>
                </a:lnTo>
                <a:lnTo>
                  <a:pt x="260908" y="240029"/>
                </a:lnTo>
                <a:lnTo>
                  <a:pt x="270014" y="246354"/>
                </a:lnTo>
                <a:lnTo>
                  <a:pt x="270014" y="312737"/>
                </a:lnTo>
                <a:lnTo>
                  <a:pt x="375767" y="312737"/>
                </a:lnTo>
                <a:lnTo>
                  <a:pt x="375767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6316602" y="5953085"/>
            <a:ext cx="45720" cy="303530"/>
          </a:xfrm>
          <a:custGeom>
            <a:avLst/>
            <a:gdLst/>
            <a:ahLst/>
            <a:cxnLst/>
            <a:rect l="l" t="t" r="r" b="b"/>
            <a:pathLst>
              <a:path w="45720" h="303529">
                <a:moveTo>
                  <a:pt x="9309" y="267081"/>
                </a:moveTo>
                <a:lnTo>
                  <a:pt x="0" y="267081"/>
                </a:lnTo>
                <a:lnTo>
                  <a:pt x="0" y="303085"/>
                </a:lnTo>
                <a:lnTo>
                  <a:pt x="45250" y="303085"/>
                </a:lnTo>
                <a:lnTo>
                  <a:pt x="45250" y="292417"/>
                </a:lnTo>
                <a:lnTo>
                  <a:pt x="9309" y="292417"/>
                </a:lnTo>
                <a:lnTo>
                  <a:pt x="9309" y="267081"/>
                </a:lnTo>
                <a:close/>
              </a:path>
              <a:path w="45720" h="303529">
                <a:moveTo>
                  <a:pt x="27089" y="267665"/>
                </a:moveTo>
                <a:lnTo>
                  <a:pt x="17970" y="267665"/>
                </a:lnTo>
                <a:lnTo>
                  <a:pt x="17970" y="292417"/>
                </a:lnTo>
                <a:lnTo>
                  <a:pt x="27089" y="292417"/>
                </a:lnTo>
                <a:lnTo>
                  <a:pt x="27089" y="267665"/>
                </a:lnTo>
                <a:close/>
              </a:path>
              <a:path w="45720" h="303529">
                <a:moveTo>
                  <a:pt x="45250" y="267081"/>
                </a:moveTo>
                <a:lnTo>
                  <a:pt x="36080" y="267081"/>
                </a:lnTo>
                <a:lnTo>
                  <a:pt x="36080" y="292417"/>
                </a:lnTo>
                <a:lnTo>
                  <a:pt x="45250" y="292417"/>
                </a:lnTo>
                <a:lnTo>
                  <a:pt x="45250" y="267081"/>
                </a:lnTo>
                <a:close/>
              </a:path>
              <a:path w="45720" h="303529">
                <a:moveTo>
                  <a:pt x="0" y="216408"/>
                </a:moveTo>
                <a:lnTo>
                  <a:pt x="0" y="229336"/>
                </a:lnTo>
                <a:lnTo>
                  <a:pt x="14668" y="240588"/>
                </a:lnTo>
                <a:lnTo>
                  <a:pt x="0" y="251764"/>
                </a:lnTo>
                <a:lnTo>
                  <a:pt x="0" y="265074"/>
                </a:lnTo>
                <a:lnTo>
                  <a:pt x="22631" y="246913"/>
                </a:lnTo>
                <a:lnTo>
                  <a:pt x="38436" y="246913"/>
                </a:lnTo>
                <a:lnTo>
                  <a:pt x="30454" y="240842"/>
                </a:lnTo>
                <a:lnTo>
                  <a:pt x="38787" y="234505"/>
                </a:lnTo>
                <a:lnTo>
                  <a:pt x="22428" y="234505"/>
                </a:lnTo>
                <a:lnTo>
                  <a:pt x="0" y="216408"/>
                </a:lnTo>
                <a:close/>
              </a:path>
              <a:path w="45720" h="303529">
                <a:moveTo>
                  <a:pt x="38436" y="246913"/>
                </a:moveTo>
                <a:lnTo>
                  <a:pt x="22631" y="246913"/>
                </a:lnTo>
                <a:lnTo>
                  <a:pt x="45250" y="265010"/>
                </a:lnTo>
                <a:lnTo>
                  <a:pt x="45250" y="252095"/>
                </a:lnTo>
                <a:lnTo>
                  <a:pt x="38436" y="246913"/>
                </a:lnTo>
                <a:close/>
              </a:path>
              <a:path w="45720" h="303529">
                <a:moveTo>
                  <a:pt x="45250" y="216268"/>
                </a:moveTo>
                <a:lnTo>
                  <a:pt x="22428" y="234505"/>
                </a:lnTo>
                <a:lnTo>
                  <a:pt x="38787" y="234505"/>
                </a:lnTo>
                <a:lnTo>
                  <a:pt x="45250" y="229590"/>
                </a:lnTo>
                <a:lnTo>
                  <a:pt x="45250" y="216268"/>
                </a:lnTo>
                <a:close/>
              </a:path>
              <a:path w="45720" h="303529">
                <a:moveTo>
                  <a:pt x="23787" y="173812"/>
                </a:moveTo>
                <a:lnTo>
                  <a:pt x="6134" y="173812"/>
                </a:lnTo>
                <a:lnTo>
                  <a:pt x="0" y="179768"/>
                </a:lnTo>
                <a:lnTo>
                  <a:pt x="0" y="214147"/>
                </a:lnTo>
                <a:lnTo>
                  <a:pt x="45250" y="214147"/>
                </a:lnTo>
                <a:lnTo>
                  <a:pt x="45250" y="203479"/>
                </a:lnTo>
                <a:lnTo>
                  <a:pt x="9436" y="203479"/>
                </a:lnTo>
                <a:lnTo>
                  <a:pt x="9436" y="186486"/>
                </a:lnTo>
                <a:lnTo>
                  <a:pt x="11963" y="184531"/>
                </a:lnTo>
                <a:lnTo>
                  <a:pt x="30251" y="184531"/>
                </a:lnTo>
                <a:lnTo>
                  <a:pt x="30129" y="179768"/>
                </a:lnTo>
                <a:lnTo>
                  <a:pt x="23787" y="173812"/>
                </a:lnTo>
                <a:close/>
              </a:path>
              <a:path w="45720" h="303529">
                <a:moveTo>
                  <a:pt x="30251" y="184531"/>
                </a:moveTo>
                <a:lnTo>
                  <a:pt x="18300" y="184531"/>
                </a:lnTo>
                <a:lnTo>
                  <a:pt x="20815" y="186486"/>
                </a:lnTo>
                <a:lnTo>
                  <a:pt x="20815" y="203479"/>
                </a:lnTo>
                <a:lnTo>
                  <a:pt x="30251" y="203479"/>
                </a:lnTo>
                <a:lnTo>
                  <a:pt x="30251" y="184531"/>
                </a:lnTo>
                <a:close/>
              </a:path>
              <a:path w="45720" h="303529">
                <a:moveTo>
                  <a:pt x="21399" y="127850"/>
                </a:moveTo>
                <a:lnTo>
                  <a:pt x="5880" y="127850"/>
                </a:lnTo>
                <a:lnTo>
                  <a:pt x="0" y="133794"/>
                </a:lnTo>
                <a:lnTo>
                  <a:pt x="0" y="167855"/>
                </a:lnTo>
                <a:lnTo>
                  <a:pt x="45250" y="167855"/>
                </a:lnTo>
                <a:lnTo>
                  <a:pt x="45250" y="157200"/>
                </a:lnTo>
                <a:lnTo>
                  <a:pt x="9436" y="157200"/>
                </a:lnTo>
                <a:lnTo>
                  <a:pt x="9436" y="140512"/>
                </a:lnTo>
                <a:lnTo>
                  <a:pt x="11760" y="138582"/>
                </a:lnTo>
                <a:lnTo>
                  <a:pt x="27981" y="138582"/>
                </a:lnTo>
                <a:lnTo>
                  <a:pt x="26835" y="132384"/>
                </a:lnTo>
                <a:lnTo>
                  <a:pt x="21399" y="127850"/>
                </a:lnTo>
                <a:close/>
              </a:path>
              <a:path w="45720" h="303529">
                <a:moveTo>
                  <a:pt x="27981" y="138582"/>
                </a:moveTo>
                <a:lnTo>
                  <a:pt x="17449" y="138582"/>
                </a:lnTo>
                <a:lnTo>
                  <a:pt x="19786" y="140512"/>
                </a:lnTo>
                <a:lnTo>
                  <a:pt x="19786" y="157200"/>
                </a:lnTo>
                <a:lnTo>
                  <a:pt x="28638" y="157200"/>
                </a:lnTo>
                <a:lnTo>
                  <a:pt x="28638" y="152158"/>
                </a:lnTo>
                <a:lnTo>
                  <a:pt x="43303" y="140004"/>
                </a:lnTo>
                <a:lnTo>
                  <a:pt x="28244" y="140004"/>
                </a:lnTo>
                <a:lnTo>
                  <a:pt x="27981" y="138582"/>
                </a:lnTo>
                <a:close/>
              </a:path>
              <a:path w="45720" h="303529">
                <a:moveTo>
                  <a:pt x="45250" y="125082"/>
                </a:moveTo>
                <a:lnTo>
                  <a:pt x="28244" y="140004"/>
                </a:lnTo>
                <a:lnTo>
                  <a:pt x="43303" y="140004"/>
                </a:lnTo>
                <a:lnTo>
                  <a:pt x="45250" y="138391"/>
                </a:lnTo>
                <a:lnTo>
                  <a:pt x="45250" y="125082"/>
                </a:lnTo>
                <a:close/>
              </a:path>
              <a:path w="45720" h="303529">
                <a:moveTo>
                  <a:pt x="9309" y="85902"/>
                </a:moveTo>
                <a:lnTo>
                  <a:pt x="0" y="85902"/>
                </a:lnTo>
                <a:lnTo>
                  <a:pt x="0" y="121907"/>
                </a:lnTo>
                <a:lnTo>
                  <a:pt x="45250" y="121907"/>
                </a:lnTo>
                <a:lnTo>
                  <a:pt x="45250" y="111239"/>
                </a:lnTo>
                <a:lnTo>
                  <a:pt x="9309" y="111239"/>
                </a:lnTo>
                <a:lnTo>
                  <a:pt x="9309" y="85902"/>
                </a:lnTo>
                <a:close/>
              </a:path>
              <a:path w="45720" h="303529">
                <a:moveTo>
                  <a:pt x="27089" y="86487"/>
                </a:moveTo>
                <a:lnTo>
                  <a:pt x="17970" y="86487"/>
                </a:lnTo>
                <a:lnTo>
                  <a:pt x="17970" y="111239"/>
                </a:lnTo>
                <a:lnTo>
                  <a:pt x="27089" y="111239"/>
                </a:lnTo>
                <a:lnTo>
                  <a:pt x="27089" y="86487"/>
                </a:lnTo>
                <a:close/>
              </a:path>
              <a:path w="45720" h="303529">
                <a:moveTo>
                  <a:pt x="45250" y="85902"/>
                </a:moveTo>
                <a:lnTo>
                  <a:pt x="36080" y="85902"/>
                </a:lnTo>
                <a:lnTo>
                  <a:pt x="36080" y="111239"/>
                </a:lnTo>
                <a:lnTo>
                  <a:pt x="45250" y="111239"/>
                </a:lnTo>
                <a:lnTo>
                  <a:pt x="45250" y="85902"/>
                </a:lnTo>
                <a:close/>
              </a:path>
              <a:path w="45720" h="303529">
                <a:moveTo>
                  <a:pt x="0" y="42405"/>
                </a:moveTo>
                <a:lnTo>
                  <a:pt x="0" y="75298"/>
                </a:lnTo>
                <a:lnTo>
                  <a:pt x="5943" y="81178"/>
                </a:lnTo>
                <a:lnTo>
                  <a:pt x="22491" y="81178"/>
                </a:lnTo>
                <a:lnTo>
                  <a:pt x="27216" y="75628"/>
                </a:lnTo>
                <a:lnTo>
                  <a:pt x="27216" y="70523"/>
                </a:lnTo>
                <a:lnTo>
                  <a:pt x="11125" y="70523"/>
                </a:lnTo>
                <a:lnTo>
                  <a:pt x="9436" y="68643"/>
                </a:lnTo>
                <a:lnTo>
                  <a:pt x="9436" y="46609"/>
                </a:lnTo>
                <a:lnTo>
                  <a:pt x="0" y="42405"/>
                </a:lnTo>
                <a:close/>
              </a:path>
              <a:path w="45720" h="303529">
                <a:moveTo>
                  <a:pt x="45250" y="52285"/>
                </a:moveTo>
                <a:lnTo>
                  <a:pt x="34124" y="52285"/>
                </a:lnTo>
                <a:lnTo>
                  <a:pt x="35801" y="54178"/>
                </a:lnTo>
                <a:lnTo>
                  <a:pt x="35801" y="79895"/>
                </a:lnTo>
                <a:lnTo>
                  <a:pt x="45250" y="79895"/>
                </a:lnTo>
                <a:lnTo>
                  <a:pt x="45250" y="52285"/>
                </a:lnTo>
                <a:close/>
              </a:path>
              <a:path w="45720" h="303529">
                <a:moveTo>
                  <a:pt x="39306" y="41617"/>
                </a:moveTo>
                <a:lnTo>
                  <a:pt x="22758" y="41617"/>
                </a:lnTo>
                <a:lnTo>
                  <a:pt x="17970" y="46926"/>
                </a:lnTo>
                <a:lnTo>
                  <a:pt x="17970" y="68643"/>
                </a:lnTo>
                <a:lnTo>
                  <a:pt x="16217" y="70523"/>
                </a:lnTo>
                <a:lnTo>
                  <a:pt x="27216" y="70523"/>
                </a:lnTo>
                <a:lnTo>
                  <a:pt x="27216" y="54178"/>
                </a:lnTo>
                <a:lnTo>
                  <a:pt x="28892" y="52285"/>
                </a:lnTo>
                <a:lnTo>
                  <a:pt x="45250" y="52285"/>
                </a:lnTo>
                <a:lnTo>
                  <a:pt x="45250" y="47447"/>
                </a:lnTo>
                <a:lnTo>
                  <a:pt x="39306" y="41617"/>
                </a:lnTo>
                <a:close/>
              </a:path>
              <a:path w="45720" h="303529">
                <a:moveTo>
                  <a:pt x="0" y="774"/>
                </a:moveTo>
                <a:lnTo>
                  <a:pt x="0" y="33680"/>
                </a:lnTo>
                <a:lnTo>
                  <a:pt x="5943" y="39560"/>
                </a:lnTo>
                <a:lnTo>
                  <a:pt x="22491" y="39560"/>
                </a:lnTo>
                <a:lnTo>
                  <a:pt x="27216" y="33997"/>
                </a:lnTo>
                <a:lnTo>
                  <a:pt x="27216" y="28905"/>
                </a:lnTo>
                <a:lnTo>
                  <a:pt x="11125" y="28905"/>
                </a:lnTo>
                <a:lnTo>
                  <a:pt x="9436" y="27012"/>
                </a:lnTo>
                <a:lnTo>
                  <a:pt x="9436" y="4978"/>
                </a:lnTo>
                <a:lnTo>
                  <a:pt x="0" y="774"/>
                </a:lnTo>
                <a:close/>
              </a:path>
              <a:path w="45720" h="303529">
                <a:moveTo>
                  <a:pt x="45250" y="10668"/>
                </a:moveTo>
                <a:lnTo>
                  <a:pt x="34124" y="10668"/>
                </a:lnTo>
                <a:lnTo>
                  <a:pt x="35801" y="12534"/>
                </a:lnTo>
                <a:lnTo>
                  <a:pt x="35801" y="38265"/>
                </a:lnTo>
                <a:lnTo>
                  <a:pt x="45250" y="38265"/>
                </a:lnTo>
                <a:lnTo>
                  <a:pt x="45250" y="10668"/>
                </a:lnTo>
                <a:close/>
              </a:path>
              <a:path w="45720" h="303529">
                <a:moveTo>
                  <a:pt x="39306" y="0"/>
                </a:moveTo>
                <a:lnTo>
                  <a:pt x="22758" y="0"/>
                </a:lnTo>
                <a:lnTo>
                  <a:pt x="17970" y="5308"/>
                </a:lnTo>
                <a:lnTo>
                  <a:pt x="17970" y="27012"/>
                </a:lnTo>
                <a:lnTo>
                  <a:pt x="16217" y="28905"/>
                </a:lnTo>
                <a:lnTo>
                  <a:pt x="27216" y="28905"/>
                </a:lnTo>
                <a:lnTo>
                  <a:pt x="27216" y="12534"/>
                </a:lnTo>
                <a:lnTo>
                  <a:pt x="28892" y="10668"/>
                </a:lnTo>
                <a:lnTo>
                  <a:pt x="45250" y="10668"/>
                </a:lnTo>
                <a:lnTo>
                  <a:pt x="45250" y="5816"/>
                </a:lnTo>
                <a:lnTo>
                  <a:pt x="39306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6229078" y="5979951"/>
            <a:ext cx="45720" cy="349885"/>
          </a:xfrm>
          <a:custGeom>
            <a:avLst/>
            <a:gdLst/>
            <a:ahLst/>
            <a:cxnLst/>
            <a:rect l="l" t="t" r="r" b="b"/>
            <a:pathLst>
              <a:path w="45720" h="349885">
                <a:moveTo>
                  <a:pt x="45250" y="296811"/>
                </a:moveTo>
                <a:lnTo>
                  <a:pt x="0" y="316153"/>
                </a:lnTo>
                <a:lnTo>
                  <a:pt x="0" y="330238"/>
                </a:lnTo>
                <a:lnTo>
                  <a:pt x="45250" y="349630"/>
                </a:lnTo>
                <a:lnTo>
                  <a:pt x="45250" y="338569"/>
                </a:lnTo>
                <a:lnTo>
                  <a:pt x="35686" y="334759"/>
                </a:lnTo>
                <a:lnTo>
                  <a:pt x="35686" y="331393"/>
                </a:lnTo>
                <a:lnTo>
                  <a:pt x="27419" y="331393"/>
                </a:lnTo>
                <a:lnTo>
                  <a:pt x="16421" y="327012"/>
                </a:lnTo>
                <a:lnTo>
                  <a:pt x="7556" y="323710"/>
                </a:lnTo>
                <a:lnTo>
                  <a:pt x="16421" y="320357"/>
                </a:lnTo>
                <a:lnTo>
                  <a:pt x="27419" y="315874"/>
                </a:lnTo>
                <a:lnTo>
                  <a:pt x="35686" y="315874"/>
                </a:lnTo>
                <a:lnTo>
                  <a:pt x="35686" y="312585"/>
                </a:lnTo>
                <a:lnTo>
                  <a:pt x="45250" y="308711"/>
                </a:lnTo>
                <a:lnTo>
                  <a:pt x="45250" y="296811"/>
                </a:lnTo>
                <a:close/>
              </a:path>
              <a:path w="45720" h="349885">
                <a:moveTo>
                  <a:pt x="35686" y="315874"/>
                </a:moveTo>
                <a:lnTo>
                  <a:pt x="27419" y="315874"/>
                </a:lnTo>
                <a:lnTo>
                  <a:pt x="27419" y="331393"/>
                </a:lnTo>
                <a:lnTo>
                  <a:pt x="35686" y="331393"/>
                </a:lnTo>
                <a:lnTo>
                  <a:pt x="35686" y="315874"/>
                </a:lnTo>
                <a:close/>
              </a:path>
              <a:path w="45720" h="349885">
                <a:moveTo>
                  <a:pt x="45250" y="239928"/>
                </a:moveTo>
                <a:lnTo>
                  <a:pt x="0" y="239928"/>
                </a:lnTo>
                <a:lnTo>
                  <a:pt x="0" y="256743"/>
                </a:lnTo>
                <a:lnTo>
                  <a:pt x="23723" y="264439"/>
                </a:lnTo>
                <a:lnTo>
                  <a:pt x="33883" y="267207"/>
                </a:lnTo>
                <a:lnTo>
                  <a:pt x="23723" y="269989"/>
                </a:lnTo>
                <a:lnTo>
                  <a:pt x="0" y="277685"/>
                </a:lnTo>
                <a:lnTo>
                  <a:pt x="0" y="294563"/>
                </a:lnTo>
                <a:lnTo>
                  <a:pt x="45250" y="294563"/>
                </a:lnTo>
                <a:lnTo>
                  <a:pt x="45250" y="284987"/>
                </a:lnTo>
                <a:lnTo>
                  <a:pt x="5181" y="284987"/>
                </a:lnTo>
                <a:lnTo>
                  <a:pt x="45250" y="272186"/>
                </a:lnTo>
                <a:lnTo>
                  <a:pt x="45250" y="262305"/>
                </a:lnTo>
                <a:lnTo>
                  <a:pt x="5105" y="249440"/>
                </a:lnTo>
                <a:lnTo>
                  <a:pt x="45250" y="249440"/>
                </a:lnTo>
                <a:lnTo>
                  <a:pt x="45250" y="239928"/>
                </a:lnTo>
                <a:close/>
              </a:path>
              <a:path w="45720" h="349885">
                <a:moveTo>
                  <a:pt x="45250" y="284467"/>
                </a:moveTo>
                <a:lnTo>
                  <a:pt x="15582" y="284606"/>
                </a:lnTo>
                <a:lnTo>
                  <a:pt x="5181" y="284987"/>
                </a:lnTo>
                <a:lnTo>
                  <a:pt x="45250" y="284987"/>
                </a:lnTo>
                <a:lnTo>
                  <a:pt x="45250" y="284467"/>
                </a:lnTo>
                <a:close/>
              </a:path>
              <a:path w="45720" h="349885">
                <a:moveTo>
                  <a:pt x="45250" y="249440"/>
                </a:moveTo>
                <a:lnTo>
                  <a:pt x="5105" y="249440"/>
                </a:lnTo>
                <a:lnTo>
                  <a:pt x="15582" y="249821"/>
                </a:lnTo>
                <a:lnTo>
                  <a:pt x="45250" y="249961"/>
                </a:lnTo>
                <a:lnTo>
                  <a:pt x="45250" y="249440"/>
                </a:lnTo>
                <a:close/>
              </a:path>
              <a:path w="45720" h="349885">
                <a:moveTo>
                  <a:pt x="9309" y="195275"/>
                </a:moveTo>
                <a:lnTo>
                  <a:pt x="0" y="195275"/>
                </a:lnTo>
                <a:lnTo>
                  <a:pt x="0" y="231266"/>
                </a:lnTo>
                <a:lnTo>
                  <a:pt x="45250" y="231266"/>
                </a:lnTo>
                <a:lnTo>
                  <a:pt x="45250" y="220611"/>
                </a:lnTo>
                <a:lnTo>
                  <a:pt x="9309" y="220611"/>
                </a:lnTo>
                <a:lnTo>
                  <a:pt x="9309" y="195275"/>
                </a:lnTo>
                <a:close/>
              </a:path>
              <a:path w="45720" h="349885">
                <a:moveTo>
                  <a:pt x="27089" y="195859"/>
                </a:moveTo>
                <a:lnTo>
                  <a:pt x="17970" y="195859"/>
                </a:lnTo>
                <a:lnTo>
                  <a:pt x="17970" y="220611"/>
                </a:lnTo>
                <a:lnTo>
                  <a:pt x="27089" y="220611"/>
                </a:lnTo>
                <a:lnTo>
                  <a:pt x="27089" y="195859"/>
                </a:lnTo>
                <a:close/>
              </a:path>
              <a:path w="45720" h="349885">
                <a:moveTo>
                  <a:pt x="45250" y="195275"/>
                </a:moveTo>
                <a:lnTo>
                  <a:pt x="36080" y="195275"/>
                </a:lnTo>
                <a:lnTo>
                  <a:pt x="36080" y="220611"/>
                </a:lnTo>
                <a:lnTo>
                  <a:pt x="45250" y="220611"/>
                </a:lnTo>
                <a:lnTo>
                  <a:pt x="45250" y="195275"/>
                </a:lnTo>
                <a:close/>
              </a:path>
              <a:path w="45720" h="349885">
                <a:moveTo>
                  <a:pt x="21399" y="147764"/>
                </a:moveTo>
                <a:lnTo>
                  <a:pt x="5880" y="147764"/>
                </a:lnTo>
                <a:lnTo>
                  <a:pt x="0" y="153708"/>
                </a:lnTo>
                <a:lnTo>
                  <a:pt x="0" y="187769"/>
                </a:lnTo>
                <a:lnTo>
                  <a:pt x="45250" y="187769"/>
                </a:lnTo>
                <a:lnTo>
                  <a:pt x="45250" y="177114"/>
                </a:lnTo>
                <a:lnTo>
                  <a:pt x="9448" y="177114"/>
                </a:lnTo>
                <a:lnTo>
                  <a:pt x="9448" y="160439"/>
                </a:lnTo>
                <a:lnTo>
                  <a:pt x="11760" y="158495"/>
                </a:lnTo>
                <a:lnTo>
                  <a:pt x="27992" y="158495"/>
                </a:lnTo>
                <a:lnTo>
                  <a:pt x="26835" y="152285"/>
                </a:lnTo>
                <a:lnTo>
                  <a:pt x="21399" y="147764"/>
                </a:lnTo>
                <a:close/>
              </a:path>
              <a:path w="45720" h="349885">
                <a:moveTo>
                  <a:pt x="27992" y="158495"/>
                </a:moveTo>
                <a:lnTo>
                  <a:pt x="17449" y="158495"/>
                </a:lnTo>
                <a:lnTo>
                  <a:pt x="19786" y="160439"/>
                </a:lnTo>
                <a:lnTo>
                  <a:pt x="19786" y="177114"/>
                </a:lnTo>
                <a:lnTo>
                  <a:pt x="28638" y="177114"/>
                </a:lnTo>
                <a:lnTo>
                  <a:pt x="28638" y="172059"/>
                </a:lnTo>
                <a:lnTo>
                  <a:pt x="43302" y="159918"/>
                </a:lnTo>
                <a:lnTo>
                  <a:pt x="28257" y="159918"/>
                </a:lnTo>
                <a:lnTo>
                  <a:pt x="27992" y="158495"/>
                </a:lnTo>
                <a:close/>
              </a:path>
              <a:path w="45720" h="349885">
                <a:moveTo>
                  <a:pt x="45250" y="144983"/>
                </a:moveTo>
                <a:lnTo>
                  <a:pt x="28257" y="159918"/>
                </a:lnTo>
                <a:lnTo>
                  <a:pt x="43302" y="159918"/>
                </a:lnTo>
                <a:lnTo>
                  <a:pt x="45250" y="158305"/>
                </a:lnTo>
                <a:lnTo>
                  <a:pt x="45250" y="144983"/>
                </a:lnTo>
                <a:close/>
              </a:path>
              <a:path w="45720" h="349885">
                <a:moveTo>
                  <a:pt x="45250" y="131152"/>
                </a:moveTo>
                <a:lnTo>
                  <a:pt x="0" y="131152"/>
                </a:lnTo>
                <a:lnTo>
                  <a:pt x="0" y="141820"/>
                </a:lnTo>
                <a:lnTo>
                  <a:pt x="45250" y="141820"/>
                </a:lnTo>
                <a:lnTo>
                  <a:pt x="45250" y="131152"/>
                </a:lnTo>
                <a:close/>
              </a:path>
              <a:path w="45720" h="349885">
                <a:moveTo>
                  <a:pt x="9563" y="90487"/>
                </a:moveTo>
                <a:lnTo>
                  <a:pt x="0" y="90487"/>
                </a:lnTo>
                <a:lnTo>
                  <a:pt x="34" y="103162"/>
                </a:lnTo>
                <a:lnTo>
                  <a:pt x="1664" y="112206"/>
                </a:lnTo>
                <a:lnTo>
                  <a:pt x="6286" y="118976"/>
                </a:lnTo>
                <a:lnTo>
                  <a:pt x="13308" y="123141"/>
                </a:lnTo>
                <a:lnTo>
                  <a:pt x="22174" y="124561"/>
                </a:lnTo>
                <a:lnTo>
                  <a:pt x="23075" y="124561"/>
                </a:lnTo>
                <a:lnTo>
                  <a:pt x="32141" y="123135"/>
                </a:lnTo>
                <a:lnTo>
                  <a:pt x="39106" y="119018"/>
                </a:lnTo>
                <a:lnTo>
                  <a:pt x="42613" y="113893"/>
                </a:lnTo>
                <a:lnTo>
                  <a:pt x="14998" y="113893"/>
                </a:lnTo>
                <a:lnTo>
                  <a:pt x="9563" y="109880"/>
                </a:lnTo>
                <a:lnTo>
                  <a:pt x="9563" y="90487"/>
                </a:lnTo>
                <a:close/>
              </a:path>
              <a:path w="45720" h="349885">
                <a:moveTo>
                  <a:pt x="35750" y="98767"/>
                </a:moveTo>
                <a:lnTo>
                  <a:pt x="35750" y="109512"/>
                </a:lnTo>
                <a:lnTo>
                  <a:pt x="31089" y="113893"/>
                </a:lnTo>
                <a:lnTo>
                  <a:pt x="42613" y="113893"/>
                </a:lnTo>
                <a:lnTo>
                  <a:pt x="43599" y="112452"/>
                </a:lnTo>
                <a:lnTo>
                  <a:pt x="45250" y="103682"/>
                </a:lnTo>
                <a:lnTo>
                  <a:pt x="45250" y="103162"/>
                </a:lnTo>
                <a:lnTo>
                  <a:pt x="35750" y="98767"/>
                </a:lnTo>
                <a:close/>
              </a:path>
              <a:path w="45720" h="349885">
                <a:moveTo>
                  <a:pt x="45250" y="44742"/>
                </a:moveTo>
                <a:lnTo>
                  <a:pt x="0" y="64071"/>
                </a:lnTo>
                <a:lnTo>
                  <a:pt x="0" y="78143"/>
                </a:lnTo>
                <a:lnTo>
                  <a:pt x="45250" y="97535"/>
                </a:lnTo>
                <a:lnTo>
                  <a:pt x="45250" y="86499"/>
                </a:lnTo>
                <a:lnTo>
                  <a:pt x="35686" y="82676"/>
                </a:lnTo>
                <a:lnTo>
                  <a:pt x="35686" y="79311"/>
                </a:lnTo>
                <a:lnTo>
                  <a:pt x="27419" y="79311"/>
                </a:lnTo>
                <a:lnTo>
                  <a:pt x="16421" y="74917"/>
                </a:lnTo>
                <a:lnTo>
                  <a:pt x="7556" y="71627"/>
                </a:lnTo>
                <a:lnTo>
                  <a:pt x="16421" y="68262"/>
                </a:lnTo>
                <a:lnTo>
                  <a:pt x="27419" y="63804"/>
                </a:lnTo>
                <a:lnTo>
                  <a:pt x="35686" y="63804"/>
                </a:lnTo>
                <a:lnTo>
                  <a:pt x="35686" y="60502"/>
                </a:lnTo>
                <a:lnTo>
                  <a:pt x="45250" y="56629"/>
                </a:lnTo>
                <a:lnTo>
                  <a:pt x="45250" y="44742"/>
                </a:lnTo>
                <a:close/>
              </a:path>
              <a:path w="45720" h="349885">
                <a:moveTo>
                  <a:pt x="35686" y="63804"/>
                </a:moveTo>
                <a:lnTo>
                  <a:pt x="27419" y="63804"/>
                </a:lnTo>
                <a:lnTo>
                  <a:pt x="27419" y="79311"/>
                </a:lnTo>
                <a:lnTo>
                  <a:pt x="35686" y="79311"/>
                </a:lnTo>
                <a:lnTo>
                  <a:pt x="35686" y="63804"/>
                </a:lnTo>
                <a:close/>
              </a:path>
              <a:path w="45720" h="349885">
                <a:moveTo>
                  <a:pt x="45250" y="9766"/>
                </a:moveTo>
                <a:lnTo>
                  <a:pt x="31673" y="9766"/>
                </a:lnTo>
                <a:lnTo>
                  <a:pt x="24180" y="14160"/>
                </a:lnTo>
                <a:lnTo>
                  <a:pt x="0" y="29476"/>
                </a:lnTo>
                <a:lnTo>
                  <a:pt x="0" y="42481"/>
                </a:lnTo>
                <a:lnTo>
                  <a:pt x="45250" y="42481"/>
                </a:lnTo>
                <a:lnTo>
                  <a:pt x="45250" y="32588"/>
                </a:lnTo>
                <a:lnTo>
                  <a:pt x="12547" y="32588"/>
                </a:lnTo>
                <a:lnTo>
                  <a:pt x="19900" y="28257"/>
                </a:lnTo>
                <a:lnTo>
                  <a:pt x="45250" y="12344"/>
                </a:lnTo>
                <a:lnTo>
                  <a:pt x="45250" y="9766"/>
                </a:lnTo>
                <a:close/>
              </a:path>
              <a:path w="45720" h="349885">
                <a:moveTo>
                  <a:pt x="45250" y="32257"/>
                </a:moveTo>
                <a:lnTo>
                  <a:pt x="20116" y="32257"/>
                </a:lnTo>
                <a:lnTo>
                  <a:pt x="12547" y="32588"/>
                </a:lnTo>
                <a:lnTo>
                  <a:pt x="45250" y="32588"/>
                </a:lnTo>
                <a:lnTo>
                  <a:pt x="45250" y="32257"/>
                </a:lnTo>
                <a:close/>
              </a:path>
              <a:path w="45720" h="349885">
                <a:moveTo>
                  <a:pt x="45250" y="0"/>
                </a:moveTo>
                <a:lnTo>
                  <a:pt x="0" y="0"/>
                </a:lnTo>
                <a:lnTo>
                  <a:pt x="0" y="10083"/>
                </a:lnTo>
                <a:lnTo>
                  <a:pt x="24053" y="10083"/>
                </a:lnTo>
                <a:lnTo>
                  <a:pt x="31673" y="9766"/>
                </a:lnTo>
                <a:lnTo>
                  <a:pt x="45250" y="9766"/>
                </a:lnTo>
                <a:lnTo>
                  <a:pt x="45250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3902849" y="9573657"/>
            <a:ext cx="0" cy="53975"/>
          </a:xfrm>
          <a:custGeom>
            <a:avLst/>
            <a:gdLst/>
            <a:ahLst/>
            <a:cxnLst/>
            <a:rect l="l" t="t" r="r" b="b"/>
            <a:pathLst>
              <a:path h="53975">
                <a:moveTo>
                  <a:pt x="0" y="0"/>
                </a:moveTo>
                <a:lnTo>
                  <a:pt x="0" y="53552"/>
                </a:lnTo>
              </a:path>
            </a:pathLst>
          </a:custGeom>
          <a:ln w="30378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902849" y="1282700"/>
            <a:ext cx="0" cy="53975"/>
          </a:xfrm>
          <a:custGeom>
            <a:avLst/>
            <a:gdLst/>
            <a:ahLst/>
            <a:cxnLst/>
            <a:rect l="l" t="t" r="r" b="b"/>
            <a:pathLst>
              <a:path h="53975">
                <a:moveTo>
                  <a:pt x="0" y="53546"/>
                </a:moveTo>
                <a:lnTo>
                  <a:pt x="0" y="0"/>
                </a:lnTo>
              </a:path>
            </a:pathLst>
          </a:custGeom>
          <a:ln w="30378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3902849" y="9573657"/>
            <a:ext cx="0" cy="53975"/>
          </a:xfrm>
          <a:custGeom>
            <a:avLst/>
            <a:gdLst/>
            <a:ahLst/>
            <a:cxnLst/>
            <a:rect l="l" t="t" r="r" b="b"/>
            <a:pathLst>
              <a:path h="53975">
                <a:moveTo>
                  <a:pt x="0" y="0"/>
                </a:moveTo>
                <a:lnTo>
                  <a:pt x="0" y="53552"/>
                </a:lnTo>
              </a:path>
            </a:pathLst>
          </a:custGeom>
          <a:ln w="60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902849" y="1282700"/>
            <a:ext cx="0" cy="53975"/>
          </a:xfrm>
          <a:custGeom>
            <a:avLst/>
            <a:gdLst/>
            <a:ahLst/>
            <a:cxnLst/>
            <a:rect l="l" t="t" r="r" b="b"/>
            <a:pathLst>
              <a:path h="53975">
                <a:moveTo>
                  <a:pt x="0" y="53546"/>
                </a:moveTo>
                <a:lnTo>
                  <a:pt x="0" y="0"/>
                </a:lnTo>
              </a:path>
            </a:pathLst>
          </a:custGeom>
          <a:ln w="60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7401928" y="9573657"/>
            <a:ext cx="0" cy="53975"/>
          </a:xfrm>
          <a:custGeom>
            <a:avLst/>
            <a:gdLst/>
            <a:ahLst/>
            <a:cxnLst/>
            <a:rect l="l" t="t" r="r" b="b"/>
            <a:pathLst>
              <a:path h="53975">
                <a:moveTo>
                  <a:pt x="0" y="0"/>
                </a:moveTo>
                <a:lnTo>
                  <a:pt x="0" y="53552"/>
                </a:lnTo>
              </a:path>
            </a:pathLst>
          </a:custGeom>
          <a:ln w="60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7401928" y="1282700"/>
            <a:ext cx="0" cy="53975"/>
          </a:xfrm>
          <a:custGeom>
            <a:avLst/>
            <a:gdLst/>
            <a:ahLst/>
            <a:cxnLst/>
            <a:rect l="l" t="t" r="r" b="b"/>
            <a:pathLst>
              <a:path h="53975">
                <a:moveTo>
                  <a:pt x="0" y="53546"/>
                </a:moveTo>
                <a:lnTo>
                  <a:pt x="0" y="0"/>
                </a:lnTo>
              </a:path>
            </a:pathLst>
          </a:custGeom>
          <a:ln w="60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7474825" y="9500759"/>
            <a:ext cx="34925" cy="0"/>
          </a:xfrm>
          <a:custGeom>
            <a:avLst/>
            <a:gdLst/>
            <a:ahLst/>
            <a:cxnLst/>
            <a:rect l="l" t="t" r="r" b="b"/>
            <a:pathLst>
              <a:path w="34925">
                <a:moveTo>
                  <a:pt x="0" y="0"/>
                </a:moveTo>
                <a:lnTo>
                  <a:pt x="34645" y="0"/>
                </a:lnTo>
              </a:path>
            </a:pathLst>
          </a:custGeom>
          <a:ln w="60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7474825" y="1409144"/>
            <a:ext cx="34925" cy="0"/>
          </a:xfrm>
          <a:custGeom>
            <a:avLst/>
            <a:gdLst/>
            <a:ahLst/>
            <a:cxnLst/>
            <a:rect l="l" t="t" r="r" b="b"/>
            <a:pathLst>
              <a:path w="34925">
                <a:moveTo>
                  <a:pt x="0" y="0"/>
                </a:moveTo>
                <a:lnTo>
                  <a:pt x="34645" y="0"/>
                </a:lnTo>
              </a:path>
            </a:pathLst>
          </a:custGeom>
          <a:ln w="60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540526" y="5353651"/>
            <a:ext cx="493672" cy="324544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050777" y="5353651"/>
            <a:ext cx="493672" cy="324544"/>
          </a:xfrm>
          <a:prstGeom prst="rect">
            <a:avLst/>
          </a:prstGeom>
        </p:spPr>
      </p:pic>
      <p:grpSp>
        <p:nvGrpSpPr>
          <p:cNvPr id="43" name="Group 42">
            <a:extLst>
              <a:ext uri="{FF2B5EF4-FFF2-40B4-BE49-F238E27FC236}">
                <a16:creationId xmlns:a16="http://schemas.microsoft.com/office/drawing/2014/main" id="{7433B7C8-5B05-D649-9994-0496E0D0717B}"/>
              </a:ext>
            </a:extLst>
          </p:cNvPr>
          <p:cNvGrpSpPr/>
          <p:nvPr/>
        </p:nvGrpSpPr>
        <p:grpSpPr>
          <a:xfrm>
            <a:off x="1168068" y="1762686"/>
            <a:ext cx="1092608" cy="7401928"/>
            <a:chOff x="1168068" y="1762686"/>
            <a:chExt cx="1092608" cy="7401928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2CD88D67-34A2-D649-8530-D60ABE75B14D}"/>
                </a:ext>
              </a:extLst>
            </p:cNvPr>
            <p:cNvSpPr txBox="1"/>
            <p:nvPr/>
          </p:nvSpPr>
          <p:spPr>
            <a:xfrm rot="16200000">
              <a:off x="-2271286" y="5202040"/>
              <a:ext cx="7401928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rgbClr val="242B67"/>
                  </a:solidFill>
                  <a:latin typeface="Helvetica Neue"/>
                  <a:cs typeface="Helvetica Neue"/>
                </a:rPr>
                <a:t>PAGAMENTI VELOCI E SICURI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45F3C78C-C579-DA4E-B393-76E763A70B39}"/>
                </a:ext>
              </a:extLst>
            </p:cNvPr>
            <p:cNvSpPr txBox="1"/>
            <p:nvPr/>
          </p:nvSpPr>
          <p:spPr>
            <a:xfrm rot="16200000">
              <a:off x="-1270173" y="5186651"/>
              <a:ext cx="6507699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 err="1">
                  <a:solidFill>
                    <a:srgbClr val="242B67"/>
                  </a:solidFill>
                  <a:latin typeface="Helvetica Neue Light"/>
                  <a:cs typeface="Helvetica Neue Light"/>
                </a:rPr>
                <a:t>Paga</a:t>
              </a:r>
              <a:r>
                <a:rPr lang="en-US" sz="1500" dirty="0">
                  <a:solidFill>
                    <a:srgbClr val="242B67"/>
                  </a:solidFill>
                  <a:latin typeface="Helvetica Neue Light"/>
                  <a:cs typeface="Helvetica Neue Light"/>
                </a:rPr>
                <a:t> [COMPANY NAME] come </a:t>
              </a:r>
              <a:r>
                <a:rPr lang="en-US" sz="1500" dirty="0" err="1">
                  <a:solidFill>
                    <a:srgbClr val="242B67"/>
                  </a:solidFill>
                  <a:latin typeface="Helvetica Neue Light"/>
                  <a:cs typeface="Helvetica Neue Light"/>
                </a:rPr>
                <a:t>preferisci</a:t>
              </a:r>
              <a:r>
                <a:rPr lang="en-US" sz="1500" dirty="0">
                  <a:solidFill>
                    <a:srgbClr val="242B67"/>
                  </a:solidFill>
                  <a:latin typeface="Helvetica Neue Light"/>
                  <a:cs typeface="Helvetica Neue Light"/>
                </a:rPr>
                <a:t>: per </a:t>
              </a:r>
              <a:r>
                <a:rPr lang="en-US" sz="1500" dirty="0" err="1">
                  <a:solidFill>
                    <a:srgbClr val="242B67"/>
                  </a:solidFill>
                  <a:latin typeface="Helvetica Neue Light"/>
                  <a:cs typeface="Helvetica Neue Light"/>
                </a:rPr>
                <a:t>occuparti</a:t>
              </a:r>
              <a:r>
                <a:rPr lang="en-US" sz="1500" dirty="0">
                  <a:solidFill>
                    <a:srgbClr val="242B67"/>
                  </a:solidFill>
                  <a:latin typeface="Helvetica Neue Light"/>
                  <a:cs typeface="Helvetica Neue Light"/>
                </a:rPr>
                <a:t> </a:t>
              </a:r>
              <a:r>
                <a:rPr lang="en-US" sz="1500" dirty="0" err="1">
                  <a:solidFill>
                    <a:srgbClr val="242B67"/>
                  </a:solidFill>
                  <a:latin typeface="Helvetica Neue Light"/>
                  <a:cs typeface="Helvetica Neue Light"/>
                </a:rPr>
                <a:t>meno</a:t>
              </a:r>
              <a:r>
                <a:rPr lang="en-US" sz="1500" dirty="0">
                  <a:solidFill>
                    <a:srgbClr val="242B67"/>
                  </a:solidFill>
                  <a:latin typeface="Helvetica Neue Light"/>
                  <a:cs typeface="Helvetica Neue Light"/>
                </a:rPr>
                <a:t> </a:t>
              </a:r>
              <a:br>
                <a:rPr lang="en-US" sz="1500" dirty="0">
                  <a:solidFill>
                    <a:srgbClr val="242B67"/>
                  </a:solidFill>
                  <a:latin typeface="Helvetica Neue Light"/>
                  <a:cs typeface="Helvetica Neue Light"/>
                </a:rPr>
              </a:br>
              <a:r>
                <a:rPr lang="en-US" sz="1500" dirty="0" err="1">
                  <a:solidFill>
                    <a:srgbClr val="242B67"/>
                  </a:solidFill>
                  <a:latin typeface="Helvetica Neue Light"/>
                  <a:cs typeface="Helvetica Neue Light"/>
                </a:rPr>
                <a:t>dei</a:t>
              </a:r>
              <a:r>
                <a:rPr lang="en-US" sz="1500" dirty="0">
                  <a:solidFill>
                    <a:srgbClr val="242B67"/>
                  </a:solidFill>
                  <a:latin typeface="Helvetica Neue Light"/>
                  <a:cs typeface="Helvetica Neue Light"/>
                </a:rPr>
                <a:t> </a:t>
              </a:r>
              <a:r>
                <a:rPr lang="en-US" sz="1500" dirty="0" err="1">
                  <a:solidFill>
                    <a:srgbClr val="242B67"/>
                  </a:solidFill>
                  <a:latin typeface="Helvetica Neue Light"/>
                  <a:cs typeface="Helvetica Neue Light"/>
                </a:rPr>
                <a:t>pagamenti</a:t>
              </a:r>
              <a:r>
                <a:rPr lang="en-US" sz="1500" dirty="0">
                  <a:solidFill>
                    <a:srgbClr val="242B67"/>
                  </a:solidFill>
                  <a:latin typeface="Helvetica Neue Light"/>
                  <a:cs typeface="Helvetica Neue Light"/>
                </a:rPr>
                <a:t> e </a:t>
              </a:r>
              <a:r>
                <a:rPr lang="en-US" sz="1500" dirty="0" err="1">
                  <a:solidFill>
                    <a:srgbClr val="242B67"/>
                  </a:solidFill>
                  <a:latin typeface="Helvetica Neue Light"/>
                  <a:cs typeface="Helvetica Neue Light"/>
                </a:rPr>
                <a:t>più</a:t>
              </a:r>
              <a:r>
                <a:rPr lang="en-US" sz="1500" dirty="0">
                  <a:solidFill>
                    <a:srgbClr val="242B67"/>
                  </a:solidFill>
                  <a:latin typeface="Helvetica Neue Light"/>
                  <a:cs typeface="Helvetica Neue Light"/>
                </a:rPr>
                <a:t> del </a:t>
              </a:r>
              <a:r>
                <a:rPr lang="en-US" sz="1500" dirty="0" err="1">
                  <a:solidFill>
                    <a:srgbClr val="242B67"/>
                  </a:solidFill>
                  <a:latin typeface="Helvetica Neue Light"/>
                  <a:cs typeface="Helvetica Neue Light"/>
                </a:rPr>
                <a:t>tuo</a:t>
              </a:r>
              <a:r>
                <a:rPr lang="en-US" sz="1500" dirty="0">
                  <a:solidFill>
                    <a:srgbClr val="242B67"/>
                  </a:solidFill>
                  <a:latin typeface="Helvetica Neue Light"/>
                  <a:cs typeface="Helvetica Neue Light"/>
                </a:rPr>
                <a:t> business.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0C1E35A-5907-5745-9EA7-682694F57C02}"/>
              </a:ext>
            </a:extLst>
          </p:cNvPr>
          <p:cNvGrpSpPr/>
          <p:nvPr/>
        </p:nvGrpSpPr>
        <p:grpSpPr>
          <a:xfrm>
            <a:off x="4678711" y="1762686"/>
            <a:ext cx="1092608" cy="7401928"/>
            <a:chOff x="4678711" y="1762686"/>
            <a:chExt cx="1092608" cy="7401928"/>
          </a:xfrm>
        </p:grpSpPr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3C11EDCC-6C89-DB45-ABAE-379C105DBD33}"/>
                </a:ext>
              </a:extLst>
            </p:cNvPr>
            <p:cNvSpPr txBox="1"/>
            <p:nvPr/>
          </p:nvSpPr>
          <p:spPr>
            <a:xfrm rot="16200000">
              <a:off x="1239357" y="5202040"/>
              <a:ext cx="7401928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rgbClr val="242B67"/>
                  </a:solidFill>
                  <a:latin typeface="Helvetica Neue"/>
                  <a:cs typeface="Helvetica Neue"/>
                </a:rPr>
                <a:t>PAGAMENTI VELOCI E SICURI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0B9378F0-AC30-9D46-B266-BB2C34137648}"/>
                </a:ext>
              </a:extLst>
            </p:cNvPr>
            <p:cNvSpPr txBox="1"/>
            <p:nvPr/>
          </p:nvSpPr>
          <p:spPr>
            <a:xfrm rot="16200000">
              <a:off x="2240470" y="5186651"/>
              <a:ext cx="6507699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 err="1">
                  <a:solidFill>
                    <a:srgbClr val="242B67"/>
                  </a:solidFill>
                  <a:latin typeface="Helvetica Neue Light"/>
                  <a:cs typeface="Helvetica Neue Light"/>
                </a:rPr>
                <a:t>Paga</a:t>
              </a:r>
              <a:r>
                <a:rPr lang="en-US" sz="1500" dirty="0">
                  <a:solidFill>
                    <a:srgbClr val="242B67"/>
                  </a:solidFill>
                  <a:latin typeface="Helvetica Neue Light"/>
                  <a:cs typeface="Helvetica Neue Light"/>
                </a:rPr>
                <a:t> [COMPANY NAME] come </a:t>
              </a:r>
              <a:r>
                <a:rPr lang="en-US" sz="1500" dirty="0" err="1">
                  <a:solidFill>
                    <a:srgbClr val="242B67"/>
                  </a:solidFill>
                  <a:latin typeface="Helvetica Neue Light"/>
                  <a:cs typeface="Helvetica Neue Light"/>
                </a:rPr>
                <a:t>preferisci</a:t>
              </a:r>
              <a:r>
                <a:rPr lang="en-US" sz="1500" dirty="0">
                  <a:solidFill>
                    <a:srgbClr val="242B67"/>
                  </a:solidFill>
                  <a:latin typeface="Helvetica Neue Light"/>
                  <a:cs typeface="Helvetica Neue Light"/>
                </a:rPr>
                <a:t>: per </a:t>
              </a:r>
              <a:r>
                <a:rPr lang="en-US" sz="1500" dirty="0" err="1">
                  <a:solidFill>
                    <a:srgbClr val="242B67"/>
                  </a:solidFill>
                  <a:latin typeface="Helvetica Neue Light"/>
                  <a:cs typeface="Helvetica Neue Light"/>
                </a:rPr>
                <a:t>occuparti</a:t>
              </a:r>
              <a:r>
                <a:rPr lang="en-US" sz="1500" dirty="0">
                  <a:solidFill>
                    <a:srgbClr val="242B67"/>
                  </a:solidFill>
                  <a:latin typeface="Helvetica Neue Light"/>
                  <a:cs typeface="Helvetica Neue Light"/>
                </a:rPr>
                <a:t> </a:t>
              </a:r>
              <a:r>
                <a:rPr lang="en-US" sz="1500" dirty="0" err="1">
                  <a:solidFill>
                    <a:srgbClr val="242B67"/>
                  </a:solidFill>
                  <a:latin typeface="Helvetica Neue Light"/>
                  <a:cs typeface="Helvetica Neue Light"/>
                </a:rPr>
                <a:t>meno</a:t>
              </a:r>
              <a:r>
                <a:rPr lang="en-US" sz="1500" dirty="0">
                  <a:solidFill>
                    <a:srgbClr val="242B67"/>
                  </a:solidFill>
                  <a:latin typeface="Helvetica Neue Light"/>
                  <a:cs typeface="Helvetica Neue Light"/>
                </a:rPr>
                <a:t> </a:t>
              </a:r>
              <a:br>
                <a:rPr lang="en-US" sz="1500" dirty="0">
                  <a:solidFill>
                    <a:srgbClr val="242B67"/>
                  </a:solidFill>
                  <a:latin typeface="Helvetica Neue Light"/>
                  <a:cs typeface="Helvetica Neue Light"/>
                </a:rPr>
              </a:br>
              <a:r>
                <a:rPr lang="en-US" sz="1500" dirty="0" err="1">
                  <a:solidFill>
                    <a:srgbClr val="242B67"/>
                  </a:solidFill>
                  <a:latin typeface="Helvetica Neue Light"/>
                  <a:cs typeface="Helvetica Neue Light"/>
                </a:rPr>
                <a:t>dei</a:t>
              </a:r>
              <a:r>
                <a:rPr lang="en-US" sz="1500" dirty="0">
                  <a:solidFill>
                    <a:srgbClr val="242B67"/>
                  </a:solidFill>
                  <a:latin typeface="Helvetica Neue Light"/>
                  <a:cs typeface="Helvetica Neue Light"/>
                </a:rPr>
                <a:t> </a:t>
              </a:r>
              <a:r>
                <a:rPr lang="en-US" sz="1500" dirty="0" err="1">
                  <a:solidFill>
                    <a:srgbClr val="242B67"/>
                  </a:solidFill>
                  <a:latin typeface="Helvetica Neue Light"/>
                  <a:cs typeface="Helvetica Neue Light"/>
                </a:rPr>
                <a:t>pagamenti</a:t>
              </a:r>
              <a:r>
                <a:rPr lang="en-US" sz="1500" dirty="0">
                  <a:solidFill>
                    <a:srgbClr val="242B67"/>
                  </a:solidFill>
                  <a:latin typeface="Helvetica Neue Light"/>
                  <a:cs typeface="Helvetica Neue Light"/>
                </a:rPr>
                <a:t> e </a:t>
              </a:r>
              <a:r>
                <a:rPr lang="en-US" sz="1500" dirty="0" err="1">
                  <a:solidFill>
                    <a:srgbClr val="242B67"/>
                  </a:solidFill>
                  <a:latin typeface="Helvetica Neue Light"/>
                  <a:cs typeface="Helvetica Neue Light"/>
                </a:rPr>
                <a:t>più</a:t>
              </a:r>
              <a:r>
                <a:rPr lang="en-US" sz="1500" dirty="0">
                  <a:solidFill>
                    <a:srgbClr val="242B67"/>
                  </a:solidFill>
                  <a:latin typeface="Helvetica Neue Light"/>
                  <a:cs typeface="Helvetica Neue Light"/>
                </a:rPr>
                <a:t> del </a:t>
              </a:r>
              <a:r>
                <a:rPr lang="en-US" sz="1500" dirty="0" err="1">
                  <a:solidFill>
                    <a:srgbClr val="242B67"/>
                  </a:solidFill>
                  <a:latin typeface="Helvetica Neue Light"/>
                  <a:cs typeface="Helvetica Neue Light"/>
                </a:rPr>
                <a:t>tuo</a:t>
              </a:r>
              <a:r>
                <a:rPr lang="en-US" sz="1500" dirty="0">
                  <a:solidFill>
                    <a:srgbClr val="242B67"/>
                  </a:solidFill>
                  <a:latin typeface="Helvetica Neue Light"/>
                  <a:cs typeface="Helvetica Neue Light"/>
                </a:rPr>
                <a:t> business.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</TotalTime>
  <Words>86</Words>
  <Application>Microsoft Macintosh PowerPoint</Application>
  <PresentationFormat>Custom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Calibri</vt:lpstr>
      <vt:lpstr>Helvetica Neue</vt:lpstr>
      <vt:lpstr>Helvetica Neue Light</vt:lpstr>
      <vt:lpstr>HelveticaNeue-Medium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dan@michaelbell.co.uk</cp:lastModifiedBy>
  <cp:revision>8</cp:revision>
  <dcterms:created xsi:type="dcterms:W3CDTF">2018-07-06T18:08:26Z</dcterms:created>
  <dcterms:modified xsi:type="dcterms:W3CDTF">2021-04-06T10:49:28Z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2018-07-06T00:00:00Z</vt:filetime>
  </property>
  <property fmtid="{D5CDD505-2E9C-101B-9397-08002B2CF9AE}" pid="3" name="Creator">
    <vt:lpwstr>Adobe InDesign CC 13.0 (Macintosh)</vt:lpwstr>
  </property>
  <property fmtid="{D5CDD505-2E9C-101B-9397-08002B2CF9AE}" pid="4" name="LastSaved">
    <vt:filetime>2018-07-06T00:00:00Z</vt:filetime>
  </property>
</Properties>
</file>